
<file path=[Content_Types].xml><?xml version="1.0" encoding="utf-8"?>
<Types xmlns="http://schemas.openxmlformats.org/package/2006/content-types">
  <Default Extension="png" ContentType="image/png"/>
  <Default Extension="bin" ContentType="application/vnd.openxmlformats-officedocument.oleObject"/>
  <Default Extension="svg" ContentType="image/svg+xml"/>
  <Default Extension="jpeg" ContentType="image/jpeg"/>
  <Default Extension="wmf" ContentType="image/x-wmf"/>
  <Default Extension="rels" ContentType="application/vnd.openxmlformats-package.relationships+xml"/>
  <Default Extension="xml" ContentType="application/xml"/>
  <Default Extension="fntdata" ContentType="application/x-fontdata"/>
  <Default Extension="wdp" ContentType="image/vnd.ms-photo"/>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32"/>
  </p:notesMasterIdLst>
  <p:handoutMasterIdLst>
    <p:handoutMasterId r:id="rId33"/>
  </p:handoutMasterIdLst>
  <p:sldIdLst>
    <p:sldId id="256" r:id="rId2"/>
    <p:sldId id="283" r:id="rId3"/>
    <p:sldId id="305" r:id="rId4"/>
    <p:sldId id="304" r:id="rId5"/>
    <p:sldId id="306" r:id="rId6"/>
    <p:sldId id="307" r:id="rId7"/>
    <p:sldId id="308" r:id="rId8"/>
    <p:sldId id="284" r:id="rId9"/>
    <p:sldId id="309" r:id="rId10"/>
    <p:sldId id="303" r:id="rId11"/>
    <p:sldId id="285" r:id="rId12"/>
    <p:sldId id="311" r:id="rId13"/>
    <p:sldId id="310" r:id="rId14"/>
    <p:sldId id="313" r:id="rId15"/>
    <p:sldId id="314" r:id="rId16"/>
    <p:sldId id="315" r:id="rId17"/>
    <p:sldId id="316" r:id="rId18"/>
    <p:sldId id="317" r:id="rId19"/>
    <p:sldId id="326" r:id="rId20"/>
    <p:sldId id="318" r:id="rId21"/>
    <p:sldId id="319" r:id="rId22"/>
    <p:sldId id="320" r:id="rId23"/>
    <p:sldId id="312" r:id="rId24"/>
    <p:sldId id="327" r:id="rId25"/>
    <p:sldId id="321" r:id="rId26"/>
    <p:sldId id="322" r:id="rId27"/>
    <p:sldId id="323" r:id="rId28"/>
    <p:sldId id="324" r:id="rId29"/>
    <p:sldId id="328" r:id="rId30"/>
    <p:sldId id="325" r:id="rId31"/>
  </p:sldIdLst>
  <p:sldSz cx="12192000" cy="6858000"/>
  <p:notesSz cx="6858000" cy="9144000"/>
  <p:embeddedFontLst>
    <p:embeddedFont>
      <p:font typeface="Montserrat" charset="-52"/>
      <p:regular r:id="rId34"/>
      <p:bold r:id="rId35"/>
      <p:italic r:id="rId36"/>
      <p:boldItalic r:id="rId37"/>
    </p:embeddedFont>
    <p:embeddedFont>
      <p:font typeface="Montserrat SemiBold" charset="-52"/>
      <p:bold r:id="rId38"/>
      <p:boldItalic r:id="rId39"/>
    </p:embeddedFont>
    <p:embeddedFont>
      <p:font typeface="Calibri" pitchFamily="34" charset="0"/>
      <p:regular r:id="rId40"/>
      <p:bold r:id="rId41"/>
      <p:italic r:id="rId42"/>
      <p:boldItalic r:id="rId43"/>
    </p:embeddedFont>
    <p:embeddedFont>
      <p:font typeface="Cambria Math" pitchFamily="18" charset="0"/>
      <p:regular r:id="rId44"/>
    </p:embeddedFont>
  </p:embeddedFontLst>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4088" userDrawn="1">
          <p15:clr>
            <a:srgbClr val="A4A3A4"/>
          </p15:clr>
        </p15:guide>
        <p15:guide id="2" pos="3863" userDrawn="1">
          <p15:clr>
            <a:srgbClr val="A4A3A4"/>
          </p15:clr>
        </p15:guide>
        <p15:guide id="3" orient="horz" pos="1253" userDrawn="1">
          <p15:clr>
            <a:srgbClr val="A4A3A4"/>
          </p15:clr>
        </p15:guide>
      </p15:sldGuideLst>
    </p:ext>
    <p:ext uri="{2D200454-40CA-4A62-9FC3-DE9A4176ACB9}">
      <p15:notes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C64D8"/>
    <a:srgbClr val="47309C"/>
    <a:srgbClr val="AB337C"/>
    <a:srgbClr val="F4695C"/>
    <a:srgbClr val="E85362"/>
    <a:srgbClr val="E6E6E6"/>
    <a:srgbClr val="FEF134"/>
    <a:srgbClr val="942C80"/>
    <a:srgbClr val="762181"/>
    <a:srgbClr val="37257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Средний стиль 2 — акцент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2DE63D5-997A-4646-A377-4702673A728D}" styleName="Светлый стиль 2 — акцент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0E3FDE45-AF77-4B5C-9715-49D594BDF05E}" styleName="Светлый стиль 1 — акцент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7E9639D4-E3E2-4D34-9284-5A2195B3D0D7}" styleName="Светлый стиль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533" autoAdjust="0"/>
    <p:restoredTop sz="94660"/>
  </p:normalViewPr>
  <p:slideViewPr>
    <p:cSldViewPr snapToGrid="0" showGuides="1">
      <p:cViewPr varScale="1">
        <p:scale>
          <a:sx n="85" d="100"/>
          <a:sy n="85" d="100"/>
        </p:scale>
        <p:origin x="-96" y="-192"/>
      </p:cViewPr>
      <p:guideLst>
        <p:guide orient="horz" pos="4088"/>
        <p:guide orient="horz" pos="1253"/>
        <p:guide pos="3863"/>
      </p:guideLst>
    </p:cSldViewPr>
  </p:slideViewPr>
  <p:notesTextViewPr>
    <p:cViewPr>
      <p:scale>
        <a:sx n="1" d="1"/>
        <a:sy n="1" d="1"/>
      </p:scale>
      <p:origin x="0" y="0"/>
    </p:cViewPr>
  </p:notesTextViewPr>
  <p:notesViewPr>
    <p:cSldViewPr snapToGrid="0" showGuides="1">
      <p:cViewPr varScale="1">
        <p:scale>
          <a:sx n="84" d="100"/>
          <a:sy n="84" d="100"/>
        </p:scale>
        <p:origin x="3828" y="9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1.fntdata"/><Relationship Id="rId42" Type="http://schemas.openxmlformats.org/officeDocument/2006/relationships/font" Target="fonts/font9.fntdata"/><Relationship Id="rId47"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handoutMaster" Target="handoutMasters/handoutMaster1.xml"/><Relationship Id="rId38" Type="http://schemas.openxmlformats.org/officeDocument/2006/relationships/font" Target="fonts/font5.fntdata"/><Relationship Id="rId46"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font" Target="fonts/font4.fntdata"/><Relationship Id="rId40" Type="http://schemas.openxmlformats.org/officeDocument/2006/relationships/font" Target="fonts/font7.fntdata"/><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2.fntdata"/><Relationship Id="rId43" Type="http://schemas.openxmlformats.org/officeDocument/2006/relationships/font" Target="fonts/font10.fntdata"/><Relationship Id="rId48"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6.wmf"/></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42.wmf"/><Relationship Id="rId1" Type="http://schemas.openxmlformats.org/officeDocument/2006/relationships/image" Target="../media/image41.w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46.wmf"/><Relationship Id="rId2" Type="http://schemas.openxmlformats.org/officeDocument/2006/relationships/image" Target="../media/image45.wmf"/><Relationship Id="rId1" Type="http://schemas.openxmlformats.org/officeDocument/2006/relationships/image" Target="../media/image44.wmf"/></Relationships>
</file>

<file path=ppt/drawings/_rels/vmlDrawing12.vml.rels><?xml version="1.0" encoding="UTF-8" standalone="yes"?>
<Relationships xmlns="http://schemas.openxmlformats.org/package/2006/relationships"><Relationship Id="rId3" Type="http://schemas.openxmlformats.org/officeDocument/2006/relationships/image" Target="../media/image50.wmf"/><Relationship Id="rId2" Type="http://schemas.openxmlformats.org/officeDocument/2006/relationships/image" Target="../media/image49.wmf"/><Relationship Id="rId1" Type="http://schemas.openxmlformats.org/officeDocument/2006/relationships/image" Target="../media/image48.wmf"/><Relationship Id="rId5" Type="http://schemas.openxmlformats.org/officeDocument/2006/relationships/image" Target="../media/image52.wmf"/><Relationship Id="rId4" Type="http://schemas.openxmlformats.org/officeDocument/2006/relationships/image" Target="../media/image51.wmf"/></Relationships>
</file>

<file path=ppt/drawings/_rels/vmlDrawing13.vml.rels><?xml version="1.0" encoding="UTF-8" standalone="yes"?>
<Relationships xmlns="http://schemas.openxmlformats.org/package/2006/relationships"><Relationship Id="rId3" Type="http://schemas.openxmlformats.org/officeDocument/2006/relationships/image" Target="../media/image56.wmf"/><Relationship Id="rId2" Type="http://schemas.openxmlformats.org/officeDocument/2006/relationships/image" Target="../media/image55.wmf"/><Relationship Id="rId1" Type="http://schemas.openxmlformats.org/officeDocument/2006/relationships/image" Target="../media/image54.wmf"/><Relationship Id="rId5" Type="http://schemas.openxmlformats.org/officeDocument/2006/relationships/image" Target="../media/image58.wmf"/><Relationship Id="rId4" Type="http://schemas.openxmlformats.org/officeDocument/2006/relationships/image" Target="../media/image57.wmf"/></Relationships>
</file>

<file path=ppt/drawings/_rels/vmlDrawing14.vml.rels><?xml version="1.0" encoding="UTF-8" standalone="yes"?>
<Relationships xmlns="http://schemas.openxmlformats.org/package/2006/relationships"><Relationship Id="rId2" Type="http://schemas.openxmlformats.org/officeDocument/2006/relationships/image" Target="../media/image63.wmf"/><Relationship Id="rId1" Type="http://schemas.openxmlformats.org/officeDocument/2006/relationships/image" Target="../media/image62.wmf"/></Relationships>
</file>

<file path=ppt/drawings/_rels/vmlDrawing15.vml.rels><?xml version="1.0" encoding="UTF-8" standalone="yes"?>
<Relationships xmlns="http://schemas.openxmlformats.org/package/2006/relationships"><Relationship Id="rId3" Type="http://schemas.openxmlformats.org/officeDocument/2006/relationships/image" Target="../media/image66.wmf"/><Relationship Id="rId2" Type="http://schemas.openxmlformats.org/officeDocument/2006/relationships/image" Target="../media/image65.wmf"/><Relationship Id="rId1" Type="http://schemas.openxmlformats.org/officeDocument/2006/relationships/image" Target="../media/image64.wmf"/><Relationship Id="rId4" Type="http://schemas.openxmlformats.org/officeDocument/2006/relationships/image" Target="../media/image67.wmf"/></Relationships>
</file>

<file path=ppt/drawings/_rels/vmlDrawing16.vml.rels><?xml version="1.0" encoding="UTF-8" standalone="yes"?>
<Relationships xmlns="http://schemas.openxmlformats.org/package/2006/relationships"><Relationship Id="rId3" Type="http://schemas.openxmlformats.org/officeDocument/2006/relationships/image" Target="../media/image70.wmf"/><Relationship Id="rId2" Type="http://schemas.openxmlformats.org/officeDocument/2006/relationships/image" Target="../media/image69.wmf"/><Relationship Id="rId1" Type="http://schemas.openxmlformats.org/officeDocument/2006/relationships/image" Target="../media/image68.wmf"/><Relationship Id="rId6" Type="http://schemas.openxmlformats.org/officeDocument/2006/relationships/image" Target="../media/image73.wmf"/><Relationship Id="rId5" Type="http://schemas.openxmlformats.org/officeDocument/2006/relationships/image" Target="../media/image72.wmf"/><Relationship Id="rId4" Type="http://schemas.openxmlformats.org/officeDocument/2006/relationships/image" Target="../media/image71.wmf"/></Relationships>
</file>

<file path=ppt/drawings/_rels/vmlDrawing17.vml.rels><?xml version="1.0" encoding="UTF-8" standalone="yes"?>
<Relationships xmlns="http://schemas.openxmlformats.org/package/2006/relationships"><Relationship Id="rId3" Type="http://schemas.openxmlformats.org/officeDocument/2006/relationships/image" Target="../media/image77.wmf"/><Relationship Id="rId2" Type="http://schemas.openxmlformats.org/officeDocument/2006/relationships/image" Target="../media/image76.wmf"/><Relationship Id="rId1" Type="http://schemas.openxmlformats.org/officeDocument/2006/relationships/image" Target="../media/image75.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19.wmf"/><Relationship Id="rId1" Type="http://schemas.openxmlformats.org/officeDocument/2006/relationships/image" Target="../media/image18.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2.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29.wmf"/><Relationship Id="rId2" Type="http://schemas.openxmlformats.org/officeDocument/2006/relationships/image" Target="../media/image28.wmf"/><Relationship Id="rId1" Type="http://schemas.openxmlformats.org/officeDocument/2006/relationships/image" Target="../media/image27.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31.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33.w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36.wmf"/><Relationship Id="rId2" Type="http://schemas.openxmlformats.org/officeDocument/2006/relationships/image" Target="../media/image35.wmf"/><Relationship Id="rId1" Type="http://schemas.openxmlformats.org/officeDocument/2006/relationships/image" Target="../media/image34.w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38.wmf"/><Relationship Id="rId1" Type="http://schemas.openxmlformats.org/officeDocument/2006/relationships/image" Target="../media/image37.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39.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a:extLst>
              <a:ext uri="{FF2B5EF4-FFF2-40B4-BE49-F238E27FC236}">
                <a16:creationId xmlns="" xmlns:a16="http://schemas.microsoft.com/office/drawing/2014/main" id="{9EB3800C-7CDF-C084-D90D-4408E013F99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Дата 2">
            <a:extLst>
              <a:ext uri="{FF2B5EF4-FFF2-40B4-BE49-F238E27FC236}">
                <a16:creationId xmlns="" xmlns:a16="http://schemas.microsoft.com/office/drawing/2014/main" id="{05E17235-567C-2278-1D5D-01E2E3C66BB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884E396-A449-4F9D-BBB4-A1F1983412D7}" type="datetimeFigureOut">
              <a:rPr lang="ru-RU" smtClean="0"/>
              <a:t>11.03.2024</a:t>
            </a:fld>
            <a:endParaRPr lang="ru-RU"/>
          </a:p>
        </p:txBody>
      </p:sp>
      <p:sp>
        <p:nvSpPr>
          <p:cNvPr id="4" name="Нижний колонтитул 3">
            <a:extLst>
              <a:ext uri="{FF2B5EF4-FFF2-40B4-BE49-F238E27FC236}">
                <a16:creationId xmlns="" xmlns:a16="http://schemas.microsoft.com/office/drawing/2014/main" id="{DA70B9CB-206B-38A4-26C8-E766F41269D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5" name="Номер слайда 4">
            <a:extLst>
              <a:ext uri="{FF2B5EF4-FFF2-40B4-BE49-F238E27FC236}">
                <a16:creationId xmlns="" xmlns:a16="http://schemas.microsoft.com/office/drawing/2014/main" id="{66353022-ED74-0AD6-B314-ED6B96BD5E4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C4CECA7-2D8D-4DF1-81C5-25E72EC4A7CA}" type="slidenum">
              <a:rPr lang="ru-RU" smtClean="0"/>
              <a:t>‹#›</a:t>
            </a:fld>
            <a:endParaRPr lang="ru-RU"/>
          </a:p>
        </p:txBody>
      </p:sp>
    </p:spTree>
    <p:extLst>
      <p:ext uri="{BB962C8B-B14F-4D97-AF65-F5344CB8AC3E}">
        <p14:creationId xmlns:p14="http://schemas.microsoft.com/office/powerpoint/2010/main" val="1141559152"/>
      </p:ext>
    </p:extLst>
  </p:cSld>
  <p:clrMap bg1="lt1" tx1="dk1" bg2="lt2" tx2="dk2" accent1="accent1" accent2="accent2" accent3="accent3" accent4="accent4" accent5="accent5" accent6="accent6" hlink="hlink" folHlink="folHlink"/>
  <p:extLst>
    <p:ext uri="{56416CCD-93CA-4268-BC5B-53C4BB910035}">
      <p15:sldGuideLst xmlns="" xmlns:p15="http://schemas.microsoft.com/office/powerpoint/2012/main">
        <p15:guide id="1" orient="horz" pos="2880" userDrawn="1">
          <p15:clr>
            <a:srgbClr val="F26B43"/>
          </p15:clr>
        </p15:guide>
        <p15:guide id="2" pos="2160"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2715C5E-BACC-4595-9A65-83767F798284}" type="datetimeFigureOut">
              <a:rPr lang="ru-RU" smtClean="0"/>
              <a:t>11.03.2024</a:t>
            </a:fld>
            <a:endParaRPr lang="ru-RU"/>
          </a:p>
        </p:txBody>
      </p:sp>
      <p:sp>
        <p:nvSpPr>
          <p:cNvPr id="4" name="Образ слайда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RU"/>
          </a:p>
        </p:txBody>
      </p:sp>
      <p:sp>
        <p:nvSpPr>
          <p:cNvPr id="5" name="Заметки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6" name="Нижний колонтитул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7" name="Номер слайда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91D740C-20B5-4E60-8754-CE728D546381}" type="slidenum">
              <a:rPr lang="ru-RU" smtClean="0"/>
              <a:t>‹#›</a:t>
            </a:fld>
            <a:endParaRPr lang="ru-RU"/>
          </a:p>
        </p:txBody>
      </p:sp>
    </p:spTree>
    <p:extLst>
      <p:ext uri="{BB962C8B-B14F-4D97-AF65-F5344CB8AC3E}">
        <p14:creationId xmlns:p14="http://schemas.microsoft.com/office/powerpoint/2010/main" val="8480679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extLst>
    <p:ext uri="{620B2872-D7B9-4A21-9093-7833F8D536E1}">
      <p15:sldGuideLst xmlns="" xmlns:p15="http://schemas.microsoft.com/office/powerpoint/2012/main">
        <p15:guide id="1" orient="horz" pos="2880" userDrawn="1">
          <p15:clr>
            <a:srgbClr val="F26B43"/>
          </p15:clr>
        </p15:guide>
        <p15:guide id="2" pos="2160" userDrawn="1">
          <p15:clr>
            <a:srgbClr val="F26B43"/>
          </p15:clr>
        </p15:guide>
      </p15:sldGuideLst>
    </p:ext>
  </p:extLst>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5.svg"/><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Титульный слайд">
    <p:spTree>
      <p:nvGrpSpPr>
        <p:cNvPr id="1" name=""/>
        <p:cNvGrpSpPr/>
        <p:nvPr/>
      </p:nvGrpSpPr>
      <p:grpSpPr>
        <a:xfrm>
          <a:off x="0" y="0"/>
          <a:ext cx="0" cy="0"/>
          <a:chOff x="0" y="0"/>
          <a:chExt cx="0" cy="0"/>
        </a:xfrm>
      </p:grpSpPr>
      <p:sp>
        <p:nvSpPr>
          <p:cNvPr id="2" name="Прямоугольник 1">
            <a:extLst>
              <a:ext uri="{FF2B5EF4-FFF2-40B4-BE49-F238E27FC236}">
                <a16:creationId xmlns="" xmlns:a16="http://schemas.microsoft.com/office/drawing/2014/main" id="{3F0BFAD1-6838-18A7-4A3E-16FF547A94A1}"/>
              </a:ext>
            </a:extLst>
          </p:cNvPr>
          <p:cNvSpPr/>
          <p:nvPr userDrawn="1"/>
        </p:nvSpPr>
        <p:spPr>
          <a:xfrm>
            <a:off x="3615054" y="-108997"/>
            <a:ext cx="8700771" cy="11394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12" name="Рисунок 11">
            <a:extLst>
              <a:ext uri="{FF2B5EF4-FFF2-40B4-BE49-F238E27FC236}">
                <a16:creationId xmlns="" xmlns:a16="http://schemas.microsoft.com/office/drawing/2014/main" id="{EB5D9CA4-CC67-0283-B71A-9674699B1F9D}"/>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t="2573" b="2573"/>
          <a:stretch/>
        </p:blipFill>
        <p:spPr>
          <a:xfrm>
            <a:off x="-76200" y="-108997"/>
            <a:ext cx="3691255" cy="7002557"/>
          </a:xfrm>
          <a:prstGeom prst="rect">
            <a:avLst/>
          </a:prstGeom>
        </p:spPr>
      </p:pic>
      <p:sp>
        <p:nvSpPr>
          <p:cNvPr id="13" name="Прямоугольник 12">
            <a:extLst>
              <a:ext uri="{FF2B5EF4-FFF2-40B4-BE49-F238E27FC236}">
                <a16:creationId xmlns="" xmlns:a16="http://schemas.microsoft.com/office/drawing/2014/main" id="{89088690-BEAF-E34B-779B-AFAD201BB6BE}"/>
              </a:ext>
            </a:extLst>
          </p:cNvPr>
          <p:cNvSpPr/>
          <p:nvPr userDrawn="1"/>
        </p:nvSpPr>
        <p:spPr>
          <a:xfrm>
            <a:off x="3615054" y="-31900"/>
            <a:ext cx="8576945" cy="6889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35" name="Текст 34">
            <a:extLst>
              <a:ext uri="{FF2B5EF4-FFF2-40B4-BE49-F238E27FC236}">
                <a16:creationId xmlns="" xmlns:a16="http://schemas.microsoft.com/office/drawing/2014/main" id="{870CE197-A0BD-10B7-6865-2E56D21A5220}"/>
              </a:ext>
            </a:extLst>
          </p:cNvPr>
          <p:cNvSpPr>
            <a:spLocks noGrp="1"/>
          </p:cNvSpPr>
          <p:nvPr>
            <p:ph type="body" sz="quarter" idx="12" hasCustomPrompt="1"/>
          </p:nvPr>
        </p:nvSpPr>
        <p:spPr>
          <a:xfrm>
            <a:off x="3800791" y="6024880"/>
            <a:ext cx="8056247" cy="746760"/>
          </a:xfrm>
        </p:spPr>
        <p:txBody>
          <a:bodyPr>
            <a:noAutofit/>
          </a:bodyPr>
          <a:lstStyle>
            <a:lvl1pPr marL="0" indent="0" algn="l">
              <a:lnSpc>
                <a:spcPct val="100000"/>
              </a:lnSpc>
              <a:spcBef>
                <a:spcPts val="0"/>
              </a:spcBef>
              <a:buNone/>
              <a:defRPr sz="1600">
                <a:solidFill>
                  <a:schemeClr val="accent6"/>
                </a:solidFill>
              </a:defRPr>
            </a:lvl1pPr>
          </a:lstStyle>
          <a:p>
            <a:pPr algn="l"/>
            <a:r>
              <a:rPr lang="ru-RU" dirty="0"/>
              <a:t>Поле для дополнительной информации (16</a:t>
            </a:r>
            <a:r>
              <a:rPr lang="en-US" dirty="0"/>
              <a:t>pt</a:t>
            </a:r>
            <a:r>
              <a:rPr lang="ru-RU" dirty="0"/>
              <a:t>)</a:t>
            </a:r>
            <a:br>
              <a:rPr lang="ru-RU" dirty="0"/>
            </a:br>
            <a:r>
              <a:rPr lang="ru-RU" dirty="0"/>
              <a:t>(пример: Фамилия Имя Отчество; Должность; Место проведения)</a:t>
            </a:r>
          </a:p>
        </p:txBody>
      </p:sp>
      <p:sp>
        <p:nvSpPr>
          <p:cNvPr id="40" name="Текст 39">
            <a:extLst>
              <a:ext uri="{FF2B5EF4-FFF2-40B4-BE49-F238E27FC236}">
                <a16:creationId xmlns="" xmlns:a16="http://schemas.microsoft.com/office/drawing/2014/main" id="{D4F670BC-BED3-C18D-C539-F105837991CB}"/>
              </a:ext>
            </a:extLst>
          </p:cNvPr>
          <p:cNvSpPr>
            <a:spLocks noGrp="1"/>
          </p:cNvSpPr>
          <p:nvPr>
            <p:ph type="body" sz="quarter" idx="13" hasCustomPrompt="1"/>
          </p:nvPr>
        </p:nvSpPr>
        <p:spPr>
          <a:xfrm>
            <a:off x="3800791" y="4003199"/>
            <a:ext cx="8050849" cy="1655762"/>
          </a:xfrm>
        </p:spPr>
        <p:txBody>
          <a:bodyPr/>
          <a:lstStyle>
            <a:lvl1pPr marL="0" indent="0">
              <a:buNone/>
              <a:defRPr sz="24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ru-RU" dirty="0">
                <a:latin typeface="Montserrat" panose="00000500000000000000" pitchFamily="2" charset="-52"/>
              </a:rPr>
              <a:t>Если информации много, то</a:t>
            </a:r>
            <a:r>
              <a:rPr lang="en-US" dirty="0">
                <a:latin typeface="Montserrat" panose="00000500000000000000" pitchFamily="2" charset="-52"/>
              </a:rPr>
              <a:t> </a:t>
            </a:r>
            <a:r>
              <a:rPr lang="ru-RU" dirty="0">
                <a:latin typeface="Montserrat" panose="00000500000000000000" pitchFamily="2" charset="-52"/>
              </a:rPr>
              <a:t>рекомендуется </a:t>
            </a:r>
            <a:r>
              <a:rPr lang="en-US" dirty="0">
                <a:latin typeface="Montserrat" panose="00000500000000000000" pitchFamily="2" charset="-52"/>
              </a:rPr>
              <a:t> </a:t>
            </a:r>
            <a:r>
              <a:rPr lang="ru-RU" dirty="0">
                <a:latin typeface="Montserrat" panose="00000500000000000000" pitchFamily="2" charset="-52"/>
              </a:rPr>
              <a:t> использовать подзаголовок (24</a:t>
            </a:r>
            <a:r>
              <a:rPr lang="en-US" dirty="0">
                <a:latin typeface="Montserrat" panose="00000500000000000000" pitchFamily="2" charset="-52"/>
              </a:rPr>
              <a:t>pt</a:t>
            </a:r>
            <a:r>
              <a:rPr lang="ru-RU" dirty="0">
                <a:latin typeface="Montserrat" panose="00000500000000000000" pitchFamily="2" charset="-52"/>
              </a:rPr>
              <a:t>)</a:t>
            </a:r>
          </a:p>
          <a:p>
            <a:pPr lvl="0"/>
            <a:endParaRPr lang="ru-RU" dirty="0"/>
          </a:p>
        </p:txBody>
      </p:sp>
      <p:sp>
        <p:nvSpPr>
          <p:cNvPr id="42" name="Текст 41">
            <a:extLst>
              <a:ext uri="{FF2B5EF4-FFF2-40B4-BE49-F238E27FC236}">
                <a16:creationId xmlns="" xmlns:a16="http://schemas.microsoft.com/office/drawing/2014/main" id="{F32C7DD4-A4CB-9593-8EC7-9339A7C6FD25}"/>
              </a:ext>
            </a:extLst>
          </p:cNvPr>
          <p:cNvSpPr>
            <a:spLocks noGrp="1"/>
          </p:cNvSpPr>
          <p:nvPr>
            <p:ph type="body" sz="quarter" idx="14" hasCustomPrompt="1"/>
          </p:nvPr>
        </p:nvSpPr>
        <p:spPr>
          <a:xfrm>
            <a:off x="488435" y="6024880"/>
            <a:ext cx="2638182" cy="335280"/>
          </a:xfrm>
        </p:spPr>
        <p:txBody>
          <a:bodyPr anchor="t">
            <a:noAutofit/>
          </a:bodyPr>
          <a:lstStyle>
            <a:lvl1pPr marL="0" indent="0" algn="ctr">
              <a:buNone/>
              <a:defRPr sz="1600" b="0">
                <a:solidFill>
                  <a:schemeClr val="bg1"/>
                </a:solidFill>
                <a:latin typeface="+mj-lt"/>
              </a:defRPr>
            </a:lvl1pPr>
            <a:lvl2pPr algn="ctr">
              <a:defRPr sz="1600" b="1">
                <a:solidFill>
                  <a:schemeClr val="bg1"/>
                </a:solidFill>
                <a:latin typeface="+mn-lt"/>
              </a:defRPr>
            </a:lvl2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ru-RU" dirty="0"/>
              <a:t>Дата (</a:t>
            </a:r>
            <a:r>
              <a:rPr lang="ru-RU" dirty="0" err="1"/>
              <a:t>хх.хх.хххх</a:t>
            </a:r>
            <a:r>
              <a:rPr lang="ru-RU" dirty="0"/>
              <a:t> г.)</a:t>
            </a:r>
          </a:p>
        </p:txBody>
      </p:sp>
      <p:sp>
        <p:nvSpPr>
          <p:cNvPr id="47" name="Заголовок 46">
            <a:extLst>
              <a:ext uri="{FF2B5EF4-FFF2-40B4-BE49-F238E27FC236}">
                <a16:creationId xmlns="" xmlns:a16="http://schemas.microsoft.com/office/drawing/2014/main" id="{23D1282C-B1D6-197F-CEAC-1B8E7D1A30C9}"/>
              </a:ext>
            </a:extLst>
          </p:cNvPr>
          <p:cNvSpPr>
            <a:spLocks noGrp="1"/>
          </p:cNvSpPr>
          <p:nvPr>
            <p:ph type="title" hasCustomPrompt="1"/>
          </p:nvPr>
        </p:nvSpPr>
        <p:spPr>
          <a:xfrm>
            <a:off x="3806188" y="1396366"/>
            <a:ext cx="8045451" cy="2032634"/>
          </a:xfrm>
        </p:spPr>
        <p:txBody>
          <a:bodyPr/>
          <a:lstStyle>
            <a:lvl1pPr>
              <a:defRPr sz="4000" b="0">
                <a:latin typeface="Montserrat SemiBold" panose="00000700000000000000" pitchFamily="2" charset="-52"/>
              </a:defRPr>
            </a:lvl1pPr>
          </a:lstStyle>
          <a:p>
            <a:r>
              <a:rPr lang="ru-RU" sz="4000" dirty="0">
                <a:latin typeface="Montserrat" panose="00000500000000000000" pitchFamily="2" charset="-52"/>
              </a:rPr>
              <a:t>Название презентации может быть набрано </a:t>
            </a:r>
            <a:br>
              <a:rPr lang="ru-RU" sz="4000" dirty="0">
                <a:latin typeface="Montserrat" panose="00000500000000000000" pitchFamily="2" charset="-52"/>
              </a:rPr>
            </a:br>
            <a:r>
              <a:rPr lang="ru-RU" sz="4000" dirty="0">
                <a:latin typeface="Montserrat" panose="00000500000000000000" pitchFamily="2" charset="-52"/>
              </a:rPr>
              <a:t>в две или три строки</a:t>
            </a:r>
            <a:r>
              <a:rPr lang="en-US" sz="4000" dirty="0">
                <a:latin typeface="Montserrat" panose="00000500000000000000" pitchFamily="2" charset="-52"/>
              </a:rPr>
              <a:t> (</a:t>
            </a:r>
            <a:r>
              <a:rPr lang="ru-RU" sz="4000" dirty="0">
                <a:latin typeface="Montserrat" panose="00000500000000000000" pitchFamily="2" charset="-52"/>
              </a:rPr>
              <a:t>40</a:t>
            </a:r>
            <a:r>
              <a:rPr lang="en-US" sz="4000" dirty="0">
                <a:latin typeface="Montserrat" panose="00000500000000000000" pitchFamily="2" charset="-52"/>
              </a:rPr>
              <a:t>pt)</a:t>
            </a:r>
            <a:endParaRPr lang="ru-RU" dirty="0"/>
          </a:p>
        </p:txBody>
      </p:sp>
      <p:pic>
        <p:nvPicPr>
          <p:cNvPr id="9" name="Рисунок 8">
            <a:extLst>
              <a:ext uri="{FF2B5EF4-FFF2-40B4-BE49-F238E27FC236}">
                <a16:creationId xmlns="" xmlns:a16="http://schemas.microsoft.com/office/drawing/2014/main" id="{E4DD5654-DB7B-ED69-AB91-B2AD0971C5CF}"/>
              </a:ext>
            </a:extLst>
          </p:cNvPr>
          <p:cNvPicPr>
            <a:picLocks noChangeAspect="1"/>
          </p:cNvPicPr>
          <p:nvPr userDrawn="1"/>
        </p:nvPicPr>
        <p:blipFill>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tretch>
            <a:fillRect/>
          </a:stretch>
        </p:blipFill>
        <p:spPr>
          <a:xfrm>
            <a:off x="697047" y="404842"/>
            <a:ext cx="2185400" cy="673396"/>
          </a:xfrm>
          <a:prstGeom prst="rect">
            <a:avLst/>
          </a:prstGeom>
        </p:spPr>
      </p:pic>
    </p:spTree>
    <p:extLst>
      <p:ext uri="{BB962C8B-B14F-4D97-AF65-F5344CB8AC3E}">
        <p14:creationId xmlns:p14="http://schemas.microsoft.com/office/powerpoint/2010/main" val="3575030877"/>
      </p:ext>
    </p:extLst>
  </p:cSld>
  <p:clrMapOvr>
    <a:masterClrMapping/>
  </p:clrMapOvr>
  <p:extLst>
    <p:ext uri="{DCECCB84-F9BA-43D5-87BE-67443E8EF086}">
      <p15:sldGuideLst xmlns="" xmlns:p15="http://schemas.microsoft.com/office/powerpoint/2012/main">
        <p15:guide id="1" orient="horz" pos="2160" userDrawn="1">
          <p15:clr>
            <a:srgbClr val="FBAE40"/>
          </p15:clr>
        </p15:guide>
        <p15:guide id="2" pos="3840" userDrawn="1">
          <p15:clr>
            <a:srgbClr val="FBAE40"/>
          </p15:clr>
        </p15:guide>
        <p15:guide id="3" pos="302" userDrawn="1">
          <p15:clr>
            <a:srgbClr val="FBAE40"/>
          </p15:clr>
        </p15:guide>
        <p15:guide id="4" orient="horz" pos="709" userDrawn="1">
          <p15:clr>
            <a:srgbClr val="FBAE40"/>
          </p15:clr>
        </p15:guide>
        <p15:guide id="5" pos="7469"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МТУСИ_График_вид1">
    <p:spTree>
      <p:nvGrpSpPr>
        <p:cNvPr id="1" name=""/>
        <p:cNvGrpSpPr/>
        <p:nvPr/>
      </p:nvGrpSpPr>
      <p:grpSpPr>
        <a:xfrm>
          <a:off x="0" y="0"/>
          <a:ext cx="0" cy="0"/>
          <a:chOff x="0" y="0"/>
          <a:chExt cx="0" cy="0"/>
        </a:xfrm>
      </p:grpSpPr>
      <p:sp>
        <p:nvSpPr>
          <p:cNvPr id="2" name="Заголовок 1">
            <a:extLst>
              <a:ext uri="{FF2B5EF4-FFF2-40B4-BE49-F238E27FC236}">
                <a16:creationId xmlns="" xmlns:a16="http://schemas.microsoft.com/office/drawing/2014/main" id="{6BADB568-565C-4131-B256-954D8136C5D3}"/>
              </a:ext>
            </a:extLst>
          </p:cNvPr>
          <p:cNvSpPr>
            <a:spLocks noGrp="1"/>
          </p:cNvSpPr>
          <p:nvPr>
            <p:ph type="title" hasCustomPrompt="1"/>
          </p:nvPr>
        </p:nvSpPr>
        <p:spPr>
          <a:xfrm>
            <a:off x="479425" y="597856"/>
            <a:ext cx="11229975" cy="1140459"/>
          </a:xfrm>
        </p:spPr>
        <p:txBody>
          <a:bodyPr/>
          <a:lstStyle>
            <a:lvl1pPr algn="l">
              <a:defRPr lang="ru-RU" sz="3200" b="0" kern="1200" dirty="0">
                <a:solidFill>
                  <a:schemeClr val="tx1"/>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ru-RU" dirty="0"/>
              <a:t>Заголовок слайда (32 </a:t>
            </a:r>
            <a:r>
              <a:rPr lang="en-US" dirty="0"/>
              <a:t>pt)</a:t>
            </a:r>
            <a:r>
              <a:rPr lang="ru-RU" dirty="0"/>
              <a:t>, старайтесь уместить заголовок в одну-две строки </a:t>
            </a:r>
          </a:p>
        </p:txBody>
      </p:sp>
      <p:sp>
        <p:nvSpPr>
          <p:cNvPr id="10" name="Нижний колонтитул 9">
            <a:extLst>
              <a:ext uri="{FF2B5EF4-FFF2-40B4-BE49-F238E27FC236}">
                <a16:creationId xmlns="" xmlns:a16="http://schemas.microsoft.com/office/drawing/2014/main" id="{592DA0A4-3E35-9FCB-5C58-C207AA33891A}"/>
              </a:ext>
            </a:extLst>
          </p:cNvPr>
          <p:cNvSpPr>
            <a:spLocks noGrp="1"/>
          </p:cNvSpPr>
          <p:nvPr>
            <p:ph type="ftr" sz="quarter" idx="11"/>
          </p:nvPr>
        </p:nvSpPr>
        <p:spPr/>
        <p:txBody>
          <a:bodyPr/>
          <a:lstStyle/>
          <a:p>
            <a:endParaRPr lang="ru-RU" dirty="0"/>
          </a:p>
        </p:txBody>
      </p:sp>
      <p:sp>
        <p:nvSpPr>
          <p:cNvPr id="11" name="Номер слайда 10">
            <a:extLst>
              <a:ext uri="{FF2B5EF4-FFF2-40B4-BE49-F238E27FC236}">
                <a16:creationId xmlns="" xmlns:a16="http://schemas.microsoft.com/office/drawing/2014/main" id="{A350E6A6-02F1-5CE8-2BF5-823ED0C859F6}"/>
              </a:ext>
            </a:extLst>
          </p:cNvPr>
          <p:cNvSpPr>
            <a:spLocks noGrp="1"/>
          </p:cNvSpPr>
          <p:nvPr>
            <p:ph type="sldNum" sz="quarter" idx="12"/>
          </p:nvPr>
        </p:nvSpPr>
        <p:spPr>
          <a:xfrm>
            <a:off x="8966200" y="6352540"/>
            <a:ext cx="2746375" cy="365125"/>
          </a:xfrm>
        </p:spPr>
        <p:txBody>
          <a:bodyPr/>
          <a:lstStyle/>
          <a:p>
            <a:fld id="{56DCE2C9-06B9-4058-BEBD-6FDE8D61F8A0}" type="slidenum">
              <a:rPr lang="ru-RU" smtClean="0"/>
              <a:pPr/>
              <a:t>‹#›</a:t>
            </a:fld>
            <a:endParaRPr lang="ru-RU" dirty="0"/>
          </a:p>
        </p:txBody>
      </p:sp>
      <p:sp>
        <p:nvSpPr>
          <p:cNvPr id="15" name="Текст 14">
            <a:extLst>
              <a:ext uri="{FF2B5EF4-FFF2-40B4-BE49-F238E27FC236}">
                <a16:creationId xmlns="" xmlns:a16="http://schemas.microsoft.com/office/drawing/2014/main" id="{D7C05D74-10A8-943F-569A-4C8FC91EB38C}"/>
              </a:ext>
            </a:extLst>
          </p:cNvPr>
          <p:cNvSpPr>
            <a:spLocks noGrp="1"/>
          </p:cNvSpPr>
          <p:nvPr>
            <p:ph type="body" sz="quarter" idx="14" hasCustomPrompt="1"/>
          </p:nvPr>
        </p:nvSpPr>
        <p:spPr>
          <a:xfrm>
            <a:off x="479424" y="1922465"/>
            <a:ext cx="5616576" cy="729294"/>
          </a:xfrm>
        </p:spPr>
        <p:txBody>
          <a:bodyPr>
            <a:noAutofit/>
          </a:bodyPr>
          <a:lstStyle>
            <a:lvl1pPr>
              <a:lnSpc>
                <a:spcPct val="100000"/>
              </a:lnSpc>
              <a:spcBef>
                <a:spcPts val="0"/>
              </a:spcBef>
              <a:defRPr lang="ru-RU" sz="1600" kern="1200" dirty="0">
                <a:solidFill>
                  <a:schemeClr val="tx1"/>
                </a:solidFill>
                <a:latin typeface="+mj-lt"/>
                <a:ea typeface="+mn-ea"/>
                <a:cs typeface="+mn-cs"/>
              </a:defRPr>
            </a:lvl1pPr>
          </a:lstStyle>
          <a:p>
            <a:pPr marL="0" marR="0" lvl="0" indent="0" algn="just" defTabSz="914400" rtl="0" eaLnBrk="1" fontAlgn="auto" latinLnBrk="0" hangingPunct="1">
              <a:lnSpc>
                <a:spcPct val="90000"/>
              </a:lnSpc>
              <a:spcBef>
                <a:spcPts val="1000"/>
              </a:spcBef>
              <a:spcAft>
                <a:spcPts val="0"/>
              </a:spcAft>
              <a:buClrTx/>
              <a:buSzTx/>
              <a:buFontTx/>
              <a:buNone/>
              <a:tabLst/>
              <a:defRPr/>
            </a:pPr>
            <a:r>
              <a:rPr lang="ru-RU" dirty="0"/>
              <a:t>Название графика может быть набрано в две или три строки</a:t>
            </a:r>
            <a:r>
              <a:rPr lang="ru-RU" sz="1600" dirty="0">
                <a:latin typeface="Montserrat" panose="00000500000000000000" pitchFamily="2" charset="-52"/>
              </a:rPr>
              <a:t> </a:t>
            </a:r>
            <a:r>
              <a:rPr lang="ru-RU" dirty="0"/>
              <a:t>(16</a:t>
            </a:r>
            <a:r>
              <a:rPr lang="en-US" dirty="0" err="1"/>
              <a:t>pt</a:t>
            </a:r>
            <a:r>
              <a:rPr lang="ru-RU" dirty="0"/>
              <a:t>)</a:t>
            </a:r>
          </a:p>
        </p:txBody>
      </p:sp>
      <p:sp>
        <p:nvSpPr>
          <p:cNvPr id="22" name="Текст 21">
            <a:extLst>
              <a:ext uri="{FF2B5EF4-FFF2-40B4-BE49-F238E27FC236}">
                <a16:creationId xmlns="" xmlns:a16="http://schemas.microsoft.com/office/drawing/2014/main" id="{947E01EF-939F-5B58-C50B-3852DAF5CC1A}"/>
              </a:ext>
            </a:extLst>
          </p:cNvPr>
          <p:cNvSpPr>
            <a:spLocks noGrp="1"/>
          </p:cNvSpPr>
          <p:nvPr>
            <p:ph type="body" sz="quarter" idx="17" hasCustomPrompt="1"/>
          </p:nvPr>
        </p:nvSpPr>
        <p:spPr>
          <a:xfrm>
            <a:off x="479425" y="2763520"/>
            <a:ext cx="5616575" cy="2727959"/>
          </a:xfrm>
        </p:spPr>
        <p:txBody>
          <a:bodyPr/>
          <a:lstStyle>
            <a:lvl1pPr algn="l">
              <a:defRPr sz="1400"/>
            </a:lvl1pPr>
          </a:lstStyle>
          <a:p>
            <a:pPr marL="0" marR="0" lvl="0" indent="0" algn="just" defTabSz="914400" rtl="0" eaLnBrk="1" fontAlgn="auto" latinLnBrk="0" hangingPunct="1">
              <a:lnSpc>
                <a:spcPct val="90000"/>
              </a:lnSpc>
              <a:spcBef>
                <a:spcPts val="1000"/>
              </a:spcBef>
              <a:spcAft>
                <a:spcPts val="0"/>
              </a:spcAft>
              <a:buClrTx/>
              <a:buSzTx/>
              <a:buFontTx/>
              <a:buNone/>
              <a:tabLst/>
              <a:defRPr/>
            </a:pPr>
            <a:r>
              <a:rPr lang="ru-RU" dirty="0"/>
              <a:t>Рекомендуется располагать небольшие фрагменты текста (14pt) на одну колонку, но не располагать ее на всю ширину экрана, так как длинные строки текста затрудняют его восприятие. Чтобы улучшить читаемость, желательно ограничивать количество слов в строке в среднем семью-девятью. Не забывайте о тех, кому будет предназначена ваша презентация. Если есть возможность и желание добавить дополнительные элементы, например, изображение, оно должно поддерживать текст или быть с ним связано. </a:t>
            </a:r>
          </a:p>
          <a:p>
            <a:pPr lvl="0"/>
            <a:endParaRPr lang="ru-RU" dirty="0"/>
          </a:p>
        </p:txBody>
      </p:sp>
      <p:sp>
        <p:nvSpPr>
          <p:cNvPr id="24" name="Текст 23">
            <a:extLst>
              <a:ext uri="{FF2B5EF4-FFF2-40B4-BE49-F238E27FC236}">
                <a16:creationId xmlns="" xmlns:a16="http://schemas.microsoft.com/office/drawing/2014/main" id="{D61CE62C-94C7-E142-B424-38E9B193E88B}"/>
              </a:ext>
            </a:extLst>
          </p:cNvPr>
          <p:cNvSpPr>
            <a:spLocks noGrp="1"/>
          </p:cNvSpPr>
          <p:nvPr>
            <p:ph type="body" sz="quarter" idx="18" hasCustomPrompt="1"/>
          </p:nvPr>
        </p:nvSpPr>
        <p:spPr>
          <a:xfrm>
            <a:off x="479425" y="5603240"/>
            <a:ext cx="5616575" cy="568325"/>
          </a:xfrm>
        </p:spPr>
        <p:txBody>
          <a:bodyPr>
            <a:normAutofit/>
          </a:bodyPr>
          <a:lstStyle>
            <a:lvl1pPr>
              <a:defRPr sz="1200">
                <a:solidFill>
                  <a:schemeClr val="accent6"/>
                </a:solidFill>
              </a:defRPr>
            </a:lvl1pPr>
          </a:lstStyle>
          <a:p>
            <a:pPr marL="0" marR="0" lvl="0" indent="0" algn="just" defTabSz="914400" rtl="0" eaLnBrk="1" fontAlgn="auto" latinLnBrk="0" hangingPunct="1">
              <a:lnSpc>
                <a:spcPct val="90000"/>
              </a:lnSpc>
              <a:spcBef>
                <a:spcPts val="1000"/>
              </a:spcBef>
              <a:spcAft>
                <a:spcPts val="0"/>
              </a:spcAft>
              <a:buClrTx/>
              <a:buSzTx/>
              <a:buFontTx/>
              <a:buNone/>
              <a:tabLst/>
              <a:defRPr/>
            </a:pPr>
            <a:r>
              <a:rPr lang="ru-RU" dirty="0"/>
              <a:t>Пояснительная или дополнительная информация (12 </a:t>
            </a:r>
            <a:r>
              <a:rPr lang="ru-RU" dirty="0" err="1"/>
              <a:t>pt</a:t>
            </a:r>
            <a:r>
              <a:rPr lang="ru-RU" dirty="0"/>
              <a:t>)</a:t>
            </a:r>
          </a:p>
          <a:p>
            <a:pPr lvl="0"/>
            <a:endParaRPr lang="ru-RU" dirty="0"/>
          </a:p>
        </p:txBody>
      </p:sp>
      <p:sp>
        <p:nvSpPr>
          <p:cNvPr id="33" name="Диаграмма 32">
            <a:extLst>
              <a:ext uri="{FF2B5EF4-FFF2-40B4-BE49-F238E27FC236}">
                <a16:creationId xmlns="" xmlns:a16="http://schemas.microsoft.com/office/drawing/2014/main" id="{34FF752D-EB11-0D3F-5A7B-07989ADD3CAC}"/>
              </a:ext>
            </a:extLst>
          </p:cNvPr>
          <p:cNvSpPr>
            <a:spLocks noGrp="1"/>
          </p:cNvSpPr>
          <p:nvPr>
            <p:ph type="chart" sz="quarter" idx="19" hasCustomPrompt="1"/>
          </p:nvPr>
        </p:nvSpPr>
        <p:spPr>
          <a:xfrm>
            <a:off x="6356350" y="1923100"/>
            <a:ext cx="5353050" cy="4249100"/>
          </a:xfrm>
        </p:spPr>
        <p:txBody>
          <a:bodyPr anchor="ctr"/>
          <a:lstStyle>
            <a:lvl1pPr algn="ctr">
              <a:defRPr sz="2400">
                <a:solidFill>
                  <a:schemeClr val="tx1"/>
                </a:solidFill>
              </a:defRPr>
            </a:lvl1pPr>
          </a:lstStyle>
          <a:p>
            <a:r>
              <a:rPr lang="ru-RU" dirty="0"/>
              <a:t>График / диаграмма</a:t>
            </a:r>
          </a:p>
        </p:txBody>
      </p:sp>
      <p:sp>
        <p:nvSpPr>
          <p:cNvPr id="13" name="Текст 3">
            <a:extLst>
              <a:ext uri="{FF2B5EF4-FFF2-40B4-BE49-F238E27FC236}">
                <a16:creationId xmlns="" xmlns:a16="http://schemas.microsoft.com/office/drawing/2014/main" id="{7A86F1BA-D514-B01D-3E48-A88D59AD96B2}"/>
              </a:ext>
            </a:extLst>
          </p:cNvPr>
          <p:cNvSpPr>
            <a:spLocks noGrp="1"/>
          </p:cNvSpPr>
          <p:nvPr>
            <p:ph type="body" sz="quarter" idx="20" hasCustomPrompt="1"/>
          </p:nvPr>
        </p:nvSpPr>
        <p:spPr>
          <a:xfrm>
            <a:off x="479424" y="149225"/>
            <a:ext cx="9940926" cy="276546"/>
          </a:xfrm>
        </p:spPr>
        <p:txBody>
          <a:bodyPr>
            <a:noAutofit/>
          </a:bodyPr>
          <a:lstStyle>
            <a:lvl1pPr algn="l">
              <a:defRPr sz="1600">
                <a:solidFill>
                  <a:schemeClr val="bg1"/>
                </a:solidFill>
                <a:latin typeface="+mj-lt"/>
              </a:defRPr>
            </a:lvl1pPr>
          </a:lstStyle>
          <a:p>
            <a:pPr marL="0" marR="0" lvl="0" indent="0" algn="l" defTabSz="914400" rtl="0" eaLnBrk="1" fontAlgn="auto" latinLnBrk="0" hangingPunct="1">
              <a:lnSpc>
                <a:spcPct val="90000"/>
              </a:lnSpc>
              <a:spcBef>
                <a:spcPts val="1000"/>
              </a:spcBef>
              <a:spcAft>
                <a:spcPts val="0"/>
              </a:spcAft>
              <a:buClrTx/>
              <a:buSzTx/>
              <a:buFontTx/>
              <a:buNone/>
              <a:tabLst/>
              <a:defRPr/>
            </a:pPr>
            <a:r>
              <a:rPr lang="ru-RU" dirty="0">
                <a:latin typeface="Montserrat SemiBold" panose="00000700000000000000" pitchFamily="2" charset="-52"/>
              </a:rPr>
              <a:t>Пояснительная или дополнительная информация (16 </a:t>
            </a:r>
            <a:r>
              <a:rPr lang="ru-RU" dirty="0" err="1">
                <a:latin typeface="Montserrat SemiBold" panose="00000700000000000000" pitchFamily="2" charset="-52"/>
              </a:rPr>
              <a:t>pt</a:t>
            </a:r>
            <a:r>
              <a:rPr lang="ru-RU" dirty="0">
                <a:latin typeface="Montserrat SemiBold" panose="00000700000000000000" pitchFamily="2" charset="-52"/>
              </a:rPr>
              <a:t>) </a:t>
            </a:r>
          </a:p>
        </p:txBody>
      </p:sp>
    </p:spTree>
    <p:extLst>
      <p:ext uri="{BB962C8B-B14F-4D97-AF65-F5344CB8AC3E}">
        <p14:creationId xmlns:p14="http://schemas.microsoft.com/office/powerpoint/2010/main" val="20323628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МТУСИ_График_вид2">
    <p:spTree>
      <p:nvGrpSpPr>
        <p:cNvPr id="1" name=""/>
        <p:cNvGrpSpPr/>
        <p:nvPr/>
      </p:nvGrpSpPr>
      <p:grpSpPr>
        <a:xfrm>
          <a:off x="0" y="0"/>
          <a:ext cx="0" cy="0"/>
          <a:chOff x="0" y="0"/>
          <a:chExt cx="0" cy="0"/>
        </a:xfrm>
      </p:grpSpPr>
      <p:sp>
        <p:nvSpPr>
          <p:cNvPr id="2" name="Заголовок 1">
            <a:extLst>
              <a:ext uri="{FF2B5EF4-FFF2-40B4-BE49-F238E27FC236}">
                <a16:creationId xmlns="" xmlns:a16="http://schemas.microsoft.com/office/drawing/2014/main" id="{6BADB568-565C-4131-B256-954D8136C5D3}"/>
              </a:ext>
            </a:extLst>
          </p:cNvPr>
          <p:cNvSpPr>
            <a:spLocks noGrp="1"/>
          </p:cNvSpPr>
          <p:nvPr>
            <p:ph type="title" hasCustomPrompt="1"/>
          </p:nvPr>
        </p:nvSpPr>
        <p:spPr>
          <a:xfrm>
            <a:off x="479425" y="597856"/>
            <a:ext cx="11229975" cy="1140459"/>
          </a:xfrm>
        </p:spPr>
        <p:txBody>
          <a:bodyPr/>
          <a:lstStyle>
            <a:lvl1pPr algn="l">
              <a:defRPr lang="ru-RU" sz="3200" b="0" kern="1200" dirty="0">
                <a:solidFill>
                  <a:schemeClr val="tx1"/>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ru-RU" dirty="0"/>
              <a:t>Заголовок слайда (32 </a:t>
            </a:r>
            <a:r>
              <a:rPr lang="en-US" dirty="0"/>
              <a:t>pt)</a:t>
            </a:r>
            <a:r>
              <a:rPr lang="ru-RU" dirty="0"/>
              <a:t>, старайтесь уместить заголовок в одну-две строки </a:t>
            </a:r>
          </a:p>
        </p:txBody>
      </p:sp>
      <p:sp>
        <p:nvSpPr>
          <p:cNvPr id="10" name="Нижний колонтитул 9">
            <a:extLst>
              <a:ext uri="{FF2B5EF4-FFF2-40B4-BE49-F238E27FC236}">
                <a16:creationId xmlns="" xmlns:a16="http://schemas.microsoft.com/office/drawing/2014/main" id="{592DA0A4-3E35-9FCB-5C58-C207AA33891A}"/>
              </a:ext>
            </a:extLst>
          </p:cNvPr>
          <p:cNvSpPr>
            <a:spLocks noGrp="1"/>
          </p:cNvSpPr>
          <p:nvPr>
            <p:ph type="ftr" sz="quarter" idx="11"/>
          </p:nvPr>
        </p:nvSpPr>
        <p:spPr/>
        <p:txBody>
          <a:bodyPr/>
          <a:lstStyle/>
          <a:p>
            <a:endParaRPr lang="ru-RU" dirty="0"/>
          </a:p>
        </p:txBody>
      </p:sp>
      <p:sp>
        <p:nvSpPr>
          <p:cNvPr id="11" name="Номер слайда 10">
            <a:extLst>
              <a:ext uri="{FF2B5EF4-FFF2-40B4-BE49-F238E27FC236}">
                <a16:creationId xmlns="" xmlns:a16="http://schemas.microsoft.com/office/drawing/2014/main" id="{A350E6A6-02F1-5CE8-2BF5-823ED0C859F6}"/>
              </a:ext>
            </a:extLst>
          </p:cNvPr>
          <p:cNvSpPr>
            <a:spLocks noGrp="1"/>
          </p:cNvSpPr>
          <p:nvPr>
            <p:ph type="sldNum" sz="quarter" idx="12"/>
          </p:nvPr>
        </p:nvSpPr>
        <p:spPr>
          <a:xfrm>
            <a:off x="8966200" y="6352540"/>
            <a:ext cx="2743200" cy="365125"/>
          </a:xfrm>
        </p:spPr>
        <p:txBody>
          <a:bodyPr/>
          <a:lstStyle/>
          <a:p>
            <a:fld id="{56DCE2C9-06B9-4058-BEBD-6FDE8D61F8A0}" type="slidenum">
              <a:rPr lang="ru-RU" smtClean="0"/>
              <a:pPr/>
              <a:t>‹#›</a:t>
            </a:fld>
            <a:endParaRPr lang="ru-RU" dirty="0"/>
          </a:p>
        </p:txBody>
      </p:sp>
      <p:sp>
        <p:nvSpPr>
          <p:cNvPr id="22" name="Текст 21">
            <a:extLst>
              <a:ext uri="{FF2B5EF4-FFF2-40B4-BE49-F238E27FC236}">
                <a16:creationId xmlns="" xmlns:a16="http://schemas.microsoft.com/office/drawing/2014/main" id="{947E01EF-939F-5B58-C50B-3852DAF5CC1A}"/>
              </a:ext>
            </a:extLst>
          </p:cNvPr>
          <p:cNvSpPr>
            <a:spLocks noGrp="1"/>
          </p:cNvSpPr>
          <p:nvPr>
            <p:ph type="body" sz="quarter" idx="17" hasCustomPrompt="1"/>
          </p:nvPr>
        </p:nvSpPr>
        <p:spPr>
          <a:xfrm>
            <a:off x="479425" y="4152900"/>
            <a:ext cx="5433695" cy="2085339"/>
          </a:xfrm>
        </p:spPr>
        <p:txBody>
          <a:bodyPr/>
          <a:lstStyle>
            <a:lvl1pPr algn="l">
              <a:defRPr sz="1400"/>
            </a:lvl1pPr>
          </a:lstStyle>
          <a:p>
            <a:pPr marL="0" marR="0" lvl="0" indent="0" algn="just" defTabSz="914400" rtl="0" eaLnBrk="1" fontAlgn="auto" latinLnBrk="0" hangingPunct="1">
              <a:lnSpc>
                <a:spcPct val="90000"/>
              </a:lnSpc>
              <a:spcBef>
                <a:spcPts val="1000"/>
              </a:spcBef>
              <a:spcAft>
                <a:spcPts val="0"/>
              </a:spcAft>
              <a:buClrTx/>
              <a:buSzTx/>
              <a:buFontTx/>
              <a:buNone/>
              <a:tabLst/>
              <a:defRPr/>
            </a:pPr>
            <a:r>
              <a:rPr lang="ru-RU" dirty="0"/>
              <a:t>Рекомендуется разбивать большой объем текста (1</a:t>
            </a:r>
            <a:r>
              <a:rPr lang="en-US" dirty="0"/>
              <a:t>4</a:t>
            </a:r>
            <a:r>
              <a:rPr lang="ru-RU" dirty="0" err="1"/>
              <a:t>pt</a:t>
            </a:r>
            <a:r>
              <a:rPr lang="ru-RU" dirty="0"/>
              <a:t>) на несколько колонок (2-3), так как текст, набранный длинной строкой, затрудняет восприятие и уменьшает читабельность. Старайтесь сбалансировать количество слов в строке, так как слишком много слов способствует утомлению читающего, но не завлекает его в чтении. Обратите внимание на то, что ваша презентация будет читаться и изучаться другими людьми, поэтому они должны легко понимать информацию, которую вы предоставляете.</a:t>
            </a:r>
          </a:p>
          <a:p>
            <a:pPr lvl="0"/>
            <a:endParaRPr lang="ru-RU" dirty="0"/>
          </a:p>
          <a:p>
            <a:pPr lvl="0"/>
            <a:endParaRPr lang="ru-RU" dirty="0"/>
          </a:p>
        </p:txBody>
      </p:sp>
      <p:sp>
        <p:nvSpPr>
          <p:cNvPr id="4" name="Текст 21">
            <a:extLst>
              <a:ext uri="{FF2B5EF4-FFF2-40B4-BE49-F238E27FC236}">
                <a16:creationId xmlns="" xmlns:a16="http://schemas.microsoft.com/office/drawing/2014/main" id="{6E5AEAD8-EA07-882B-E97B-CE9D2BECA870}"/>
              </a:ext>
            </a:extLst>
          </p:cNvPr>
          <p:cNvSpPr>
            <a:spLocks noGrp="1"/>
          </p:cNvSpPr>
          <p:nvPr>
            <p:ph type="body" sz="quarter" idx="19" hasCustomPrompt="1"/>
          </p:nvPr>
        </p:nvSpPr>
        <p:spPr>
          <a:xfrm>
            <a:off x="6280470" y="4152900"/>
            <a:ext cx="5433695" cy="2085339"/>
          </a:xfrm>
        </p:spPr>
        <p:txBody>
          <a:bodyPr/>
          <a:lstStyle>
            <a:lvl1pPr algn="l">
              <a:defRPr sz="1400"/>
            </a:lvl1pPr>
          </a:lstStyle>
          <a:p>
            <a:pPr marL="0" marR="0" lvl="0" indent="0" algn="just" defTabSz="914400" rtl="0" eaLnBrk="1" fontAlgn="auto" latinLnBrk="0" hangingPunct="1">
              <a:lnSpc>
                <a:spcPct val="90000"/>
              </a:lnSpc>
              <a:spcBef>
                <a:spcPts val="1000"/>
              </a:spcBef>
              <a:spcAft>
                <a:spcPts val="0"/>
              </a:spcAft>
              <a:buClrTx/>
              <a:buSzTx/>
              <a:buFontTx/>
              <a:buNone/>
              <a:tabLst/>
              <a:defRPr/>
            </a:pPr>
            <a:r>
              <a:rPr lang="ru-RU" dirty="0"/>
              <a:t>Рекомендуется разбивать большой объем текста (1</a:t>
            </a:r>
            <a:r>
              <a:rPr lang="en-US" dirty="0"/>
              <a:t>4</a:t>
            </a:r>
            <a:r>
              <a:rPr lang="ru-RU" dirty="0" err="1"/>
              <a:t>pt</a:t>
            </a:r>
            <a:r>
              <a:rPr lang="ru-RU" dirty="0"/>
              <a:t>) на несколько колонок (2-3), так как текст, набранный длинной строкой, затрудняет восприятие и уменьшает читабельность. Старайтесь сбалансировать количество слов в строке, так как слишком много слов способствует утомлению читающего, но не завлекает его в чтении. Обратите внимание на то, что ваша презентация будет читаться и изучаться другими людьми, поэтому они должны легко понимать информацию, которую вы предоставляете.</a:t>
            </a:r>
          </a:p>
          <a:p>
            <a:pPr lvl="0"/>
            <a:endParaRPr lang="ru-RU" dirty="0"/>
          </a:p>
          <a:p>
            <a:pPr lvl="0"/>
            <a:endParaRPr lang="ru-RU" dirty="0"/>
          </a:p>
        </p:txBody>
      </p:sp>
      <p:sp>
        <p:nvSpPr>
          <p:cNvPr id="9" name="Диаграмма 32">
            <a:extLst>
              <a:ext uri="{FF2B5EF4-FFF2-40B4-BE49-F238E27FC236}">
                <a16:creationId xmlns="" xmlns:a16="http://schemas.microsoft.com/office/drawing/2014/main" id="{65AD59FA-9F74-23F5-549D-EA85FC943DB9}"/>
              </a:ext>
            </a:extLst>
          </p:cNvPr>
          <p:cNvSpPr>
            <a:spLocks noGrp="1"/>
          </p:cNvSpPr>
          <p:nvPr>
            <p:ph type="chart" sz="quarter" idx="22" hasCustomPrompt="1"/>
          </p:nvPr>
        </p:nvSpPr>
        <p:spPr>
          <a:xfrm>
            <a:off x="482600" y="1746941"/>
            <a:ext cx="5430520" cy="2290760"/>
          </a:xfrm>
        </p:spPr>
        <p:txBody>
          <a:bodyPr anchor="ctr"/>
          <a:lstStyle>
            <a:lvl1pPr algn="ctr">
              <a:defRPr sz="2400">
                <a:solidFill>
                  <a:schemeClr val="tx1"/>
                </a:solidFill>
              </a:defRPr>
            </a:lvl1pPr>
          </a:lstStyle>
          <a:p>
            <a:r>
              <a:rPr lang="ru-RU" dirty="0"/>
              <a:t>График / диаграмма</a:t>
            </a:r>
          </a:p>
        </p:txBody>
      </p:sp>
      <p:sp>
        <p:nvSpPr>
          <p:cNvPr id="12" name="Диаграмма 32">
            <a:extLst>
              <a:ext uri="{FF2B5EF4-FFF2-40B4-BE49-F238E27FC236}">
                <a16:creationId xmlns="" xmlns:a16="http://schemas.microsoft.com/office/drawing/2014/main" id="{DFB4F0F5-AF0A-4AB9-B9D1-405B6F5C9427}"/>
              </a:ext>
            </a:extLst>
          </p:cNvPr>
          <p:cNvSpPr>
            <a:spLocks noGrp="1"/>
          </p:cNvSpPr>
          <p:nvPr>
            <p:ph type="chart" sz="quarter" idx="23" hasCustomPrompt="1"/>
          </p:nvPr>
        </p:nvSpPr>
        <p:spPr>
          <a:xfrm>
            <a:off x="6275704" y="1746941"/>
            <a:ext cx="5433695" cy="2290760"/>
          </a:xfrm>
        </p:spPr>
        <p:txBody>
          <a:bodyPr anchor="ctr"/>
          <a:lstStyle>
            <a:lvl1pPr algn="ctr">
              <a:defRPr sz="2400">
                <a:solidFill>
                  <a:schemeClr val="tx1"/>
                </a:solidFill>
              </a:defRPr>
            </a:lvl1pPr>
          </a:lstStyle>
          <a:p>
            <a:r>
              <a:rPr lang="ru-RU" dirty="0"/>
              <a:t>График / диаграмма</a:t>
            </a:r>
          </a:p>
        </p:txBody>
      </p:sp>
      <p:sp>
        <p:nvSpPr>
          <p:cNvPr id="14" name="Текст 3">
            <a:extLst>
              <a:ext uri="{FF2B5EF4-FFF2-40B4-BE49-F238E27FC236}">
                <a16:creationId xmlns="" xmlns:a16="http://schemas.microsoft.com/office/drawing/2014/main" id="{5F195BF5-07E3-4009-9D70-244E59E087A8}"/>
              </a:ext>
            </a:extLst>
          </p:cNvPr>
          <p:cNvSpPr>
            <a:spLocks noGrp="1"/>
          </p:cNvSpPr>
          <p:nvPr>
            <p:ph type="body" sz="quarter" idx="24" hasCustomPrompt="1"/>
          </p:nvPr>
        </p:nvSpPr>
        <p:spPr>
          <a:xfrm>
            <a:off x="479424" y="149225"/>
            <a:ext cx="9940926" cy="276546"/>
          </a:xfrm>
        </p:spPr>
        <p:txBody>
          <a:bodyPr>
            <a:noAutofit/>
          </a:bodyPr>
          <a:lstStyle>
            <a:lvl1pPr algn="l">
              <a:defRPr sz="1600">
                <a:solidFill>
                  <a:schemeClr val="bg1"/>
                </a:solidFill>
                <a:latin typeface="+mj-lt"/>
              </a:defRPr>
            </a:lvl1pPr>
          </a:lstStyle>
          <a:p>
            <a:pPr marL="0" marR="0" lvl="0" indent="0" algn="l" defTabSz="914400" rtl="0" eaLnBrk="1" fontAlgn="auto" latinLnBrk="0" hangingPunct="1">
              <a:lnSpc>
                <a:spcPct val="90000"/>
              </a:lnSpc>
              <a:spcBef>
                <a:spcPts val="1000"/>
              </a:spcBef>
              <a:spcAft>
                <a:spcPts val="0"/>
              </a:spcAft>
              <a:buClrTx/>
              <a:buSzTx/>
              <a:buFontTx/>
              <a:buNone/>
              <a:tabLst/>
              <a:defRPr/>
            </a:pPr>
            <a:r>
              <a:rPr lang="ru-RU" dirty="0">
                <a:latin typeface="Montserrat SemiBold" panose="00000700000000000000" pitchFamily="2" charset="-52"/>
              </a:rPr>
              <a:t>Пояснительная или дополнительная информация (16 </a:t>
            </a:r>
            <a:r>
              <a:rPr lang="ru-RU" dirty="0" err="1">
                <a:latin typeface="Montserrat SemiBold" panose="00000700000000000000" pitchFamily="2" charset="-52"/>
              </a:rPr>
              <a:t>pt</a:t>
            </a:r>
            <a:r>
              <a:rPr lang="ru-RU" dirty="0">
                <a:latin typeface="Montserrat SemiBold" panose="00000700000000000000" pitchFamily="2" charset="-52"/>
              </a:rPr>
              <a:t>) </a:t>
            </a:r>
          </a:p>
        </p:txBody>
      </p:sp>
    </p:spTree>
    <p:extLst>
      <p:ext uri="{BB962C8B-B14F-4D97-AF65-F5344CB8AC3E}">
        <p14:creationId xmlns:p14="http://schemas.microsoft.com/office/powerpoint/2010/main" val="36740215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МТУСИ_График_вид3">
    <p:spTree>
      <p:nvGrpSpPr>
        <p:cNvPr id="1" name=""/>
        <p:cNvGrpSpPr/>
        <p:nvPr/>
      </p:nvGrpSpPr>
      <p:grpSpPr>
        <a:xfrm>
          <a:off x="0" y="0"/>
          <a:ext cx="0" cy="0"/>
          <a:chOff x="0" y="0"/>
          <a:chExt cx="0" cy="0"/>
        </a:xfrm>
      </p:grpSpPr>
      <p:sp>
        <p:nvSpPr>
          <p:cNvPr id="2" name="Заголовок 1">
            <a:extLst>
              <a:ext uri="{FF2B5EF4-FFF2-40B4-BE49-F238E27FC236}">
                <a16:creationId xmlns="" xmlns:a16="http://schemas.microsoft.com/office/drawing/2014/main" id="{6BADB568-565C-4131-B256-954D8136C5D3}"/>
              </a:ext>
            </a:extLst>
          </p:cNvPr>
          <p:cNvSpPr>
            <a:spLocks noGrp="1"/>
          </p:cNvSpPr>
          <p:nvPr>
            <p:ph type="title" hasCustomPrompt="1"/>
          </p:nvPr>
        </p:nvSpPr>
        <p:spPr>
          <a:xfrm>
            <a:off x="479425" y="597856"/>
            <a:ext cx="11229975" cy="1088701"/>
          </a:xfrm>
        </p:spPr>
        <p:txBody>
          <a:bodyPr/>
          <a:lstStyle>
            <a:lvl1pPr algn="l">
              <a:defRPr lang="ru-RU" sz="3200" b="0" kern="1200" dirty="0">
                <a:solidFill>
                  <a:schemeClr val="tx1"/>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ru-RU" dirty="0"/>
              <a:t>Заголовок слайда (32 </a:t>
            </a:r>
            <a:r>
              <a:rPr lang="en-US" dirty="0"/>
              <a:t>pt)</a:t>
            </a:r>
            <a:r>
              <a:rPr lang="ru-RU" dirty="0"/>
              <a:t>, старайтесь уместить заголовок в одну-две строки </a:t>
            </a:r>
          </a:p>
        </p:txBody>
      </p:sp>
      <p:sp>
        <p:nvSpPr>
          <p:cNvPr id="10" name="Нижний колонтитул 9">
            <a:extLst>
              <a:ext uri="{FF2B5EF4-FFF2-40B4-BE49-F238E27FC236}">
                <a16:creationId xmlns="" xmlns:a16="http://schemas.microsoft.com/office/drawing/2014/main" id="{592DA0A4-3E35-9FCB-5C58-C207AA33891A}"/>
              </a:ext>
            </a:extLst>
          </p:cNvPr>
          <p:cNvSpPr>
            <a:spLocks noGrp="1"/>
          </p:cNvSpPr>
          <p:nvPr>
            <p:ph type="ftr" sz="quarter" idx="11"/>
          </p:nvPr>
        </p:nvSpPr>
        <p:spPr/>
        <p:txBody>
          <a:bodyPr/>
          <a:lstStyle/>
          <a:p>
            <a:endParaRPr lang="ru-RU" dirty="0"/>
          </a:p>
        </p:txBody>
      </p:sp>
      <p:sp>
        <p:nvSpPr>
          <p:cNvPr id="11" name="Номер слайда 10">
            <a:extLst>
              <a:ext uri="{FF2B5EF4-FFF2-40B4-BE49-F238E27FC236}">
                <a16:creationId xmlns="" xmlns:a16="http://schemas.microsoft.com/office/drawing/2014/main" id="{A350E6A6-02F1-5CE8-2BF5-823ED0C859F6}"/>
              </a:ext>
            </a:extLst>
          </p:cNvPr>
          <p:cNvSpPr>
            <a:spLocks noGrp="1"/>
          </p:cNvSpPr>
          <p:nvPr>
            <p:ph type="sldNum" sz="quarter" idx="12"/>
          </p:nvPr>
        </p:nvSpPr>
        <p:spPr>
          <a:xfrm>
            <a:off x="8966200" y="6352540"/>
            <a:ext cx="2743200" cy="365125"/>
          </a:xfrm>
        </p:spPr>
        <p:txBody>
          <a:bodyPr/>
          <a:lstStyle/>
          <a:p>
            <a:fld id="{56DCE2C9-06B9-4058-BEBD-6FDE8D61F8A0}" type="slidenum">
              <a:rPr lang="ru-RU" smtClean="0"/>
              <a:pPr/>
              <a:t>‹#›</a:t>
            </a:fld>
            <a:endParaRPr lang="ru-RU" dirty="0"/>
          </a:p>
        </p:txBody>
      </p:sp>
      <p:sp>
        <p:nvSpPr>
          <p:cNvPr id="6" name="Текст 21">
            <a:extLst>
              <a:ext uri="{FF2B5EF4-FFF2-40B4-BE49-F238E27FC236}">
                <a16:creationId xmlns="" xmlns:a16="http://schemas.microsoft.com/office/drawing/2014/main" id="{140D3FD4-620D-1BC8-10A0-CB1CB1F3CB8C}"/>
              </a:ext>
            </a:extLst>
          </p:cNvPr>
          <p:cNvSpPr>
            <a:spLocks noGrp="1"/>
          </p:cNvSpPr>
          <p:nvPr>
            <p:ph type="body" sz="quarter" idx="21" hasCustomPrompt="1"/>
          </p:nvPr>
        </p:nvSpPr>
        <p:spPr>
          <a:xfrm>
            <a:off x="8153400" y="1705608"/>
            <a:ext cx="3544246" cy="4532632"/>
          </a:xfrm>
        </p:spPr>
        <p:txBody>
          <a:bodyPr/>
          <a:lstStyle>
            <a:lvl1pPr algn="l">
              <a:defRPr sz="1200"/>
            </a:lvl1pPr>
          </a:lstStyle>
          <a:p>
            <a:pPr marL="0" marR="0" lvl="0" indent="0" algn="just" defTabSz="914400" rtl="0" eaLnBrk="1" fontAlgn="auto" latinLnBrk="0" hangingPunct="1">
              <a:lnSpc>
                <a:spcPct val="90000"/>
              </a:lnSpc>
              <a:spcBef>
                <a:spcPts val="1000"/>
              </a:spcBef>
              <a:spcAft>
                <a:spcPts val="0"/>
              </a:spcAft>
              <a:buClrTx/>
              <a:buSzTx/>
              <a:buFontTx/>
              <a:buNone/>
              <a:tabLst/>
              <a:defRPr/>
            </a:pPr>
            <a:r>
              <a:rPr lang="ru-RU" dirty="0"/>
              <a:t>Рекомендуется разбивать большой объем текста (1</a:t>
            </a:r>
            <a:r>
              <a:rPr lang="en-US" dirty="0"/>
              <a:t>2</a:t>
            </a:r>
            <a:r>
              <a:rPr lang="ru-RU" dirty="0" err="1"/>
              <a:t>pt</a:t>
            </a:r>
            <a:r>
              <a:rPr lang="ru-RU" dirty="0"/>
              <a:t>) Если диаграмма содержит цветовое кодирование или условные обозначения, убедитесь, что вы объяснили их значение. Дайте краткий вывод о том, что показывает диаграмма и что можно сделать на основе ее данных.</a:t>
            </a:r>
          </a:p>
        </p:txBody>
      </p:sp>
      <p:sp>
        <p:nvSpPr>
          <p:cNvPr id="12" name="Диаграмма 32">
            <a:extLst>
              <a:ext uri="{FF2B5EF4-FFF2-40B4-BE49-F238E27FC236}">
                <a16:creationId xmlns="" xmlns:a16="http://schemas.microsoft.com/office/drawing/2014/main" id="{B48E30F1-A5A6-FBD4-7672-90D1E12F921F}"/>
              </a:ext>
            </a:extLst>
          </p:cNvPr>
          <p:cNvSpPr>
            <a:spLocks noGrp="1"/>
          </p:cNvSpPr>
          <p:nvPr>
            <p:ph type="chart" sz="quarter" idx="22" hasCustomPrompt="1"/>
          </p:nvPr>
        </p:nvSpPr>
        <p:spPr>
          <a:xfrm>
            <a:off x="479425" y="1705607"/>
            <a:ext cx="3544247" cy="3475993"/>
          </a:xfrm>
        </p:spPr>
        <p:txBody>
          <a:bodyPr anchor="ctr"/>
          <a:lstStyle>
            <a:lvl1pPr algn="ctr">
              <a:defRPr sz="2400">
                <a:solidFill>
                  <a:schemeClr val="tx1"/>
                </a:solidFill>
              </a:defRPr>
            </a:lvl1pPr>
          </a:lstStyle>
          <a:p>
            <a:r>
              <a:rPr lang="ru-RU" dirty="0"/>
              <a:t>График / диаграмма</a:t>
            </a:r>
          </a:p>
        </p:txBody>
      </p:sp>
      <p:sp>
        <p:nvSpPr>
          <p:cNvPr id="14" name="Диаграмма 32">
            <a:extLst>
              <a:ext uri="{FF2B5EF4-FFF2-40B4-BE49-F238E27FC236}">
                <a16:creationId xmlns="" xmlns:a16="http://schemas.microsoft.com/office/drawing/2014/main" id="{56B737D7-47BD-12D9-0845-DA0A21592B3F}"/>
              </a:ext>
            </a:extLst>
          </p:cNvPr>
          <p:cNvSpPr>
            <a:spLocks noGrp="1"/>
          </p:cNvSpPr>
          <p:nvPr>
            <p:ph type="chart" sz="quarter" idx="23" hasCustomPrompt="1"/>
          </p:nvPr>
        </p:nvSpPr>
        <p:spPr>
          <a:xfrm>
            <a:off x="4316412" y="1705607"/>
            <a:ext cx="3544247" cy="3475993"/>
          </a:xfrm>
        </p:spPr>
        <p:txBody>
          <a:bodyPr anchor="ctr"/>
          <a:lstStyle>
            <a:lvl1pPr algn="ctr">
              <a:defRPr sz="2400">
                <a:solidFill>
                  <a:schemeClr val="tx1"/>
                </a:solidFill>
              </a:defRPr>
            </a:lvl1pPr>
          </a:lstStyle>
          <a:p>
            <a:r>
              <a:rPr lang="ru-RU" dirty="0"/>
              <a:t>График / диаграмма</a:t>
            </a:r>
          </a:p>
        </p:txBody>
      </p:sp>
      <p:sp>
        <p:nvSpPr>
          <p:cNvPr id="13" name="Текст 21">
            <a:extLst>
              <a:ext uri="{FF2B5EF4-FFF2-40B4-BE49-F238E27FC236}">
                <a16:creationId xmlns="" xmlns:a16="http://schemas.microsoft.com/office/drawing/2014/main" id="{237EF31C-FE7F-B95E-D840-828DE89B087C}"/>
              </a:ext>
            </a:extLst>
          </p:cNvPr>
          <p:cNvSpPr>
            <a:spLocks noGrp="1"/>
          </p:cNvSpPr>
          <p:nvPr>
            <p:ph type="body" sz="quarter" idx="24" hasCustomPrompt="1"/>
          </p:nvPr>
        </p:nvSpPr>
        <p:spPr>
          <a:xfrm>
            <a:off x="479425" y="5296534"/>
            <a:ext cx="3544245" cy="951232"/>
          </a:xfrm>
        </p:spPr>
        <p:txBody>
          <a:bodyPr/>
          <a:lstStyle>
            <a:lvl1pPr algn="l">
              <a:defRPr sz="1200"/>
            </a:lvl1pPr>
          </a:lstStyle>
          <a:p>
            <a:pPr marL="0" marR="0" lvl="0" indent="0" algn="just" defTabSz="914400" rtl="0" eaLnBrk="1" fontAlgn="auto" latinLnBrk="0" hangingPunct="1">
              <a:lnSpc>
                <a:spcPct val="90000"/>
              </a:lnSpc>
              <a:spcBef>
                <a:spcPts val="1000"/>
              </a:spcBef>
              <a:spcAft>
                <a:spcPts val="0"/>
              </a:spcAft>
              <a:buClrTx/>
              <a:buSzTx/>
              <a:buFontTx/>
              <a:buNone/>
              <a:tabLst/>
              <a:defRPr/>
            </a:pPr>
            <a:r>
              <a:rPr lang="ru-RU" dirty="0"/>
              <a:t>Рекомендуется разбивать большой объем текста (1</a:t>
            </a:r>
            <a:r>
              <a:rPr lang="en-US" dirty="0"/>
              <a:t>2</a:t>
            </a:r>
            <a:r>
              <a:rPr lang="ru-RU" dirty="0" err="1"/>
              <a:t>pt</a:t>
            </a:r>
            <a:r>
              <a:rPr lang="ru-RU" dirty="0"/>
              <a:t>). Изучите диаграмму, чтобы дать ее точное описание.</a:t>
            </a:r>
          </a:p>
        </p:txBody>
      </p:sp>
      <p:sp>
        <p:nvSpPr>
          <p:cNvPr id="16" name="Текст 21">
            <a:extLst>
              <a:ext uri="{FF2B5EF4-FFF2-40B4-BE49-F238E27FC236}">
                <a16:creationId xmlns="" xmlns:a16="http://schemas.microsoft.com/office/drawing/2014/main" id="{C641A085-1C91-A131-D215-98ABE94E0ECF}"/>
              </a:ext>
            </a:extLst>
          </p:cNvPr>
          <p:cNvSpPr>
            <a:spLocks noGrp="1"/>
          </p:cNvSpPr>
          <p:nvPr>
            <p:ph type="body" sz="quarter" idx="25" hasCustomPrompt="1"/>
          </p:nvPr>
        </p:nvSpPr>
        <p:spPr>
          <a:xfrm>
            <a:off x="4316412" y="5290183"/>
            <a:ext cx="3544247" cy="951232"/>
          </a:xfrm>
        </p:spPr>
        <p:txBody>
          <a:bodyPr/>
          <a:lstStyle>
            <a:lvl1pPr algn="l">
              <a:defRPr sz="1200"/>
            </a:lvl1pPr>
          </a:lstStyle>
          <a:p>
            <a:pPr marL="0" marR="0" lvl="0" indent="0" algn="just" defTabSz="914400" rtl="0" eaLnBrk="1" fontAlgn="auto" latinLnBrk="0" hangingPunct="1">
              <a:lnSpc>
                <a:spcPct val="90000"/>
              </a:lnSpc>
              <a:spcBef>
                <a:spcPts val="1000"/>
              </a:spcBef>
              <a:spcAft>
                <a:spcPts val="0"/>
              </a:spcAft>
              <a:buClrTx/>
              <a:buSzTx/>
              <a:buFontTx/>
              <a:buNone/>
              <a:tabLst/>
              <a:defRPr/>
            </a:pPr>
            <a:r>
              <a:rPr lang="ru-RU" dirty="0"/>
              <a:t>Рекомендуется разбивать большой объем текста (1</a:t>
            </a:r>
            <a:r>
              <a:rPr lang="en-US" dirty="0"/>
              <a:t>2</a:t>
            </a:r>
            <a:r>
              <a:rPr lang="ru-RU" dirty="0" err="1"/>
              <a:t>pt</a:t>
            </a:r>
            <a:r>
              <a:rPr lang="ru-RU" dirty="0"/>
              <a:t>). Изучите диаграмму, чтобы дать ее точное описание.</a:t>
            </a:r>
          </a:p>
        </p:txBody>
      </p:sp>
      <p:sp>
        <p:nvSpPr>
          <p:cNvPr id="17" name="Текст 3">
            <a:extLst>
              <a:ext uri="{FF2B5EF4-FFF2-40B4-BE49-F238E27FC236}">
                <a16:creationId xmlns="" xmlns:a16="http://schemas.microsoft.com/office/drawing/2014/main" id="{505E8E21-DFEB-A2F5-08E0-0812113182EF}"/>
              </a:ext>
            </a:extLst>
          </p:cNvPr>
          <p:cNvSpPr>
            <a:spLocks noGrp="1"/>
          </p:cNvSpPr>
          <p:nvPr>
            <p:ph type="body" sz="quarter" idx="19" hasCustomPrompt="1"/>
          </p:nvPr>
        </p:nvSpPr>
        <p:spPr>
          <a:xfrm>
            <a:off x="479424" y="149225"/>
            <a:ext cx="9940926" cy="276546"/>
          </a:xfrm>
        </p:spPr>
        <p:txBody>
          <a:bodyPr>
            <a:noAutofit/>
          </a:bodyPr>
          <a:lstStyle>
            <a:lvl1pPr algn="l">
              <a:defRPr sz="1600">
                <a:solidFill>
                  <a:schemeClr val="bg1"/>
                </a:solidFill>
                <a:latin typeface="+mj-lt"/>
              </a:defRPr>
            </a:lvl1pPr>
          </a:lstStyle>
          <a:p>
            <a:pPr marL="0" marR="0" lvl="0" indent="0" algn="l" defTabSz="914400" rtl="0" eaLnBrk="1" fontAlgn="auto" latinLnBrk="0" hangingPunct="1">
              <a:lnSpc>
                <a:spcPct val="90000"/>
              </a:lnSpc>
              <a:spcBef>
                <a:spcPts val="1000"/>
              </a:spcBef>
              <a:spcAft>
                <a:spcPts val="0"/>
              </a:spcAft>
              <a:buClrTx/>
              <a:buSzTx/>
              <a:buFontTx/>
              <a:buNone/>
              <a:tabLst/>
              <a:defRPr/>
            </a:pPr>
            <a:r>
              <a:rPr lang="ru-RU" dirty="0">
                <a:latin typeface="Montserrat SemiBold" panose="00000700000000000000" pitchFamily="2" charset="-52"/>
              </a:rPr>
              <a:t>Пояснительная или дополнительная информация (16 </a:t>
            </a:r>
            <a:r>
              <a:rPr lang="ru-RU" dirty="0" err="1">
                <a:latin typeface="Montserrat SemiBold" panose="00000700000000000000" pitchFamily="2" charset="-52"/>
              </a:rPr>
              <a:t>pt</a:t>
            </a:r>
            <a:r>
              <a:rPr lang="ru-RU" dirty="0">
                <a:latin typeface="Montserrat SemiBold" panose="00000700000000000000" pitchFamily="2" charset="-52"/>
              </a:rPr>
              <a:t>) </a:t>
            </a:r>
          </a:p>
        </p:txBody>
      </p:sp>
    </p:spTree>
    <p:extLst>
      <p:ext uri="{BB962C8B-B14F-4D97-AF65-F5344CB8AC3E}">
        <p14:creationId xmlns:p14="http://schemas.microsoft.com/office/powerpoint/2010/main" val="180908291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МТУСИ_График_вид4">
    <p:spTree>
      <p:nvGrpSpPr>
        <p:cNvPr id="1" name=""/>
        <p:cNvGrpSpPr/>
        <p:nvPr/>
      </p:nvGrpSpPr>
      <p:grpSpPr>
        <a:xfrm>
          <a:off x="0" y="0"/>
          <a:ext cx="0" cy="0"/>
          <a:chOff x="0" y="0"/>
          <a:chExt cx="0" cy="0"/>
        </a:xfrm>
      </p:grpSpPr>
      <p:sp>
        <p:nvSpPr>
          <p:cNvPr id="2" name="Заголовок 1">
            <a:extLst>
              <a:ext uri="{FF2B5EF4-FFF2-40B4-BE49-F238E27FC236}">
                <a16:creationId xmlns="" xmlns:a16="http://schemas.microsoft.com/office/drawing/2014/main" id="{6BADB568-565C-4131-B256-954D8136C5D3}"/>
              </a:ext>
            </a:extLst>
          </p:cNvPr>
          <p:cNvSpPr>
            <a:spLocks noGrp="1"/>
          </p:cNvSpPr>
          <p:nvPr>
            <p:ph type="title" hasCustomPrompt="1"/>
          </p:nvPr>
        </p:nvSpPr>
        <p:spPr>
          <a:xfrm>
            <a:off x="479425" y="597856"/>
            <a:ext cx="11229975" cy="1088701"/>
          </a:xfrm>
        </p:spPr>
        <p:txBody>
          <a:bodyPr/>
          <a:lstStyle>
            <a:lvl1pPr algn="l">
              <a:defRPr lang="ru-RU" sz="3200" b="0" kern="1200" dirty="0">
                <a:solidFill>
                  <a:schemeClr val="tx1"/>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ru-RU" dirty="0"/>
              <a:t>Заголовок слайда (32 </a:t>
            </a:r>
            <a:r>
              <a:rPr lang="en-US" dirty="0"/>
              <a:t>pt)</a:t>
            </a:r>
            <a:r>
              <a:rPr lang="ru-RU" dirty="0"/>
              <a:t>, старайтесь уместить заголовок в одну-две строки </a:t>
            </a:r>
          </a:p>
        </p:txBody>
      </p:sp>
      <p:sp>
        <p:nvSpPr>
          <p:cNvPr id="10" name="Нижний колонтитул 9">
            <a:extLst>
              <a:ext uri="{FF2B5EF4-FFF2-40B4-BE49-F238E27FC236}">
                <a16:creationId xmlns="" xmlns:a16="http://schemas.microsoft.com/office/drawing/2014/main" id="{592DA0A4-3E35-9FCB-5C58-C207AA33891A}"/>
              </a:ext>
            </a:extLst>
          </p:cNvPr>
          <p:cNvSpPr>
            <a:spLocks noGrp="1"/>
          </p:cNvSpPr>
          <p:nvPr>
            <p:ph type="ftr" sz="quarter" idx="11"/>
          </p:nvPr>
        </p:nvSpPr>
        <p:spPr/>
        <p:txBody>
          <a:bodyPr/>
          <a:lstStyle/>
          <a:p>
            <a:endParaRPr lang="ru-RU" dirty="0"/>
          </a:p>
        </p:txBody>
      </p:sp>
      <p:sp>
        <p:nvSpPr>
          <p:cNvPr id="11" name="Номер слайда 10">
            <a:extLst>
              <a:ext uri="{FF2B5EF4-FFF2-40B4-BE49-F238E27FC236}">
                <a16:creationId xmlns="" xmlns:a16="http://schemas.microsoft.com/office/drawing/2014/main" id="{A350E6A6-02F1-5CE8-2BF5-823ED0C859F6}"/>
              </a:ext>
            </a:extLst>
          </p:cNvPr>
          <p:cNvSpPr>
            <a:spLocks noGrp="1"/>
          </p:cNvSpPr>
          <p:nvPr>
            <p:ph type="sldNum" sz="quarter" idx="12"/>
          </p:nvPr>
        </p:nvSpPr>
        <p:spPr>
          <a:xfrm>
            <a:off x="8966200" y="6352540"/>
            <a:ext cx="2743200" cy="365125"/>
          </a:xfrm>
        </p:spPr>
        <p:txBody>
          <a:bodyPr/>
          <a:lstStyle/>
          <a:p>
            <a:fld id="{56DCE2C9-06B9-4058-BEBD-6FDE8D61F8A0}" type="slidenum">
              <a:rPr lang="ru-RU" smtClean="0"/>
              <a:pPr/>
              <a:t>‹#›</a:t>
            </a:fld>
            <a:endParaRPr lang="ru-RU" dirty="0"/>
          </a:p>
        </p:txBody>
      </p:sp>
      <p:sp>
        <p:nvSpPr>
          <p:cNvPr id="22" name="Текст 21">
            <a:extLst>
              <a:ext uri="{FF2B5EF4-FFF2-40B4-BE49-F238E27FC236}">
                <a16:creationId xmlns="" xmlns:a16="http://schemas.microsoft.com/office/drawing/2014/main" id="{947E01EF-939F-5B58-C50B-3852DAF5CC1A}"/>
              </a:ext>
            </a:extLst>
          </p:cNvPr>
          <p:cNvSpPr>
            <a:spLocks noGrp="1"/>
          </p:cNvSpPr>
          <p:nvPr>
            <p:ph type="body" sz="quarter" idx="17" hasCustomPrompt="1"/>
          </p:nvPr>
        </p:nvSpPr>
        <p:spPr>
          <a:xfrm>
            <a:off x="479425" y="4495798"/>
            <a:ext cx="3544247" cy="1742441"/>
          </a:xfrm>
        </p:spPr>
        <p:txBody>
          <a:bodyPr/>
          <a:lstStyle>
            <a:lvl1pPr algn="l">
              <a:defRPr sz="1200"/>
            </a:lvl1pPr>
          </a:lstStyle>
          <a:p>
            <a:pPr marL="0" marR="0" lvl="0" indent="0" algn="just" defTabSz="914400" rtl="0" eaLnBrk="1" fontAlgn="auto" latinLnBrk="0" hangingPunct="1">
              <a:lnSpc>
                <a:spcPct val="90000"/>
              </a:lnSpc>
              <a:spcBef>
                <a:spcPts val="1000"/>
              </a:spcBef>
              <a:spcAft>
                <a:spcPts val="0"/>
              </a:spcAft>
              <a:buClrTx/>
              <a:buSzTx/>
              <a:buFontTx/>
              <a:buNone/>
              <a:tabLst/>
              <a:defRPr/>
            </a:pPr>
            <a:r>
              <a:rPr lang="ru-RU" dirty="0"/>
              <a:t>Рекомендуется разбивать большой объем текста (1</a:t>
            </a:r>
            <a:r>
              <a:rPr lang="en-US" dirty="0"/>
              <a:t>2</a:t>
            </a:r>
            <a:r>
              <a:rPr lang="ru-RU" dirty="0" err="1"/>
              <a:t>pt</a:t>
            </a:r>
            <a:r>
              <a:rPr lang="ru-RU" dirty="0"/>
              <a:t>) на несколько колонок (2-3), так как текст, набранный длинной строкой, затрудняет восприятие и уменьшает читабельность. Старайтесь сбалансировать количество слов в строке, так как слишком много слов способствует утомлению читающего, но не завлекает его в чтении. </a:t>
            </a:r>
          </a:p>
        </p:txBody>
      </p:sp>
      <p:sp>
        <p:nvSpPr>
          <p:cNvPr id="4" name="Текст 21">
            <a:extLst>
              <a:ext uri="{FF2B5EF4-FFF2-40B4-BE49-F238E27FC236}">
                <a16:creationId xmlns="" xmlns:a16="http://schemas.microsoft.com/office/drawing/2014/main" id="{6E5AEAD8-EA07-882B-E97B-CE9D2BECA870}"/>
              </a:ext>
            </a:extLst>
          </p:cNvPr>
          <p:cNvSpPr>
            <a:spLocks noGrp="1"/>
          </p:cNvSpPr>
          <p:nvPr>
            <p:ph type="body" sz="quarter" idx="19" hasCustomPrompt="1"/>
          </p:nvPr>
        </p:nvSpPr>
        <p:spPr>
          <a:xfrm>
            <a:off x="4316412" y="4495798"/>
            <a:ext cx="3544249" cy="1742441"/>
          </a:xfrm>
        </p:spPr>
        <p:txBody>
          <a:bodyPr/>
          <a:lstStyle>
            <a:lvl1pPr algn="l">
              <a:defRPr sz="1200"/>
            </a:lvl1pPr>
          </a:lstStyle>
          <a:p>
            <a:pPr marL="0" marR="0" lvl="0" indent="0" algn="just" defTabSz="914400" rtl="0" eaLnBrk="1" fontAlgn="auto" latinLnBrk="0" hangingPunct="1">
              <a:lnSpc>
                <a:spcPct val="90000"/>
              </a:lnSpc>
              <a:spcBef>
                <a:spcPts val="1000"/>
              </a:spcBef>
              <a:spcAft>
                <a:spcPts val="0"/>
              </a:spcAft>
              <a:buClrTx/>
              <a:buSzTx/>
              <a:buFontTx/>
              <a:buNone/>
              <a:tabLst/>
              <a:defRPr/>
            </a:pPr>
            <a:r>
              <a:rPr lang="ru-RU" dirty="0"/>
              <a:t>Рекомендуется разбивать большой объем текста (1</a:t>
            </a:r>
            <a:r>
              <a:rPr lang="en-US" dirty="0"/>
              <a:t>2</a:t>
            </a:r>
            <a:r>
              <a:rPr lang="ru-RU" dirty="0" err="1"/>
              <a:t>pt</a:t>
            </a:r>
            <a:r>
              <a:rPr lang="ru-RU" dirty="0"/>
              <a:t>) на несколько колонок (2-3), так как текст, набранный длинной строкой, затрудняет восприятие и уменьшает читабельность. Старайтесь сбалансировать количество слов в строке, так как слишком много слов способствует утомлению читающего, но не завлекает его в чтении. </a:t>
            </a:r>
          </a:p>
        </p:txBody>
      </p:sp>
      <p:sp>
        <p:nvSpPr>
          <p:cNvPr id="6" name="Текст 21">
            <a:extLst>
              <a:ext uri="{FF2B5EF4-FFF2-40B4-BE49-F238E27FC236}">
                <a16:creationId xmlns="" xmlns:a16="http://schemas.microsoft.com/office/drawing/2014/main" id="{140D3FD4-620D-1BC8-10A0-CB1CB1F3CB8C}"/>
              </a:ext>
            </a:extLst>
          </p:cNvPr>
          <p:cNvSpPr>
            <a:spLocks noGrp="1"/>
          </p:cNvSpPr>
          <p:nvPr>
            <p:ph type="body" sz="quarter" idx="21" hasCustomPrompt="1"/>
          </p:nvPr>
        </p:nvSpPr>
        <p:spPr>
          <a:xfrm>
            <a:off x="8153400" y="4495798"/>
            <a:ext cx="3556000" cy="1742441"/>
          </a:xfrm>
        </p:spPr>
        <p:txBody>
          <a:bodyPr/>
          <a:lstStyle>
            <a:lvl1pPr algn="l">
              <a:defRPr sz="1200"/>
            </a:lvl1pPr>
          </a:lstStyle>
          <a:p>
            <a:pPr marL="0" marR="0" lvl="0" indent="0" algn="just" defTabSz="914400" rtl="0" eaLnBrk="1" fontAlgn="auto" latinLnBrk="0" hangingPunct="1">
              <a:lnSpc>
                <a:spcPct val="90000"/>
              </a:lnSpc>
              <a:spcBef>
                <a:spcPts val="1000"/>
              </a:spcBef>
              <a:spcAft>
                <a:spcPts val="0"/>
              </a:spcAft>
              <a:buClrTx/>
              <a:buSzTx/>
              <a:buFontTx/>
              <a:buNone/>
              <a:tabLst/>
              <a:defRPr/>
            </a:pPr>
            <a:r>
              <a:rPr lang="ru-RU" dirty="0"/>
              <a:t>Рекомендуется разбивать большой объем текста (1</a:t>
            </a:r>
            <a:r>
              <a:rPr lang="en-US" dirty="0"/>
              <a:t>2</a:t>
            </a:r>
            <a:r>
              <a:rPr lang="ru-RU" dirty="0" err="1"/>
              <a:t>pt</a:t>
            </a:r>
            <a:r>
              <a:rPr lang="ru-RU" dirty="0"/>
              <a:t>) на несколько колонок (2-3), так как текст, набранный длинной строкой, затрудняет восприятие и уменьшает читабельность. Старайтесь сбалансировать количество слов в строке, так как слишком много слов способствует утомлению читающего, но не завлекает его в чтении. </a:t>
            </a:r>
          </a:p>
          <a:p>
            <a:pPr lvl="0"/>
            <a:endParaRPr lang="ru-RU" dirty="0"/>
          </a:p>
        </p:txBody>
      </p:sp>
      <p:sp>
        <p:nvSpPr>
          <p:cNvPr id="12" name="Диаграмма 32">
            <a:extLst>
              <a:ext uri="{FF2B5EF4-FFF2-40B4-BE49-F238E27FC236}">
                <a16:creationId xmlns="" xmlns:a16="http://schemas.microsoft.com/office/drawing/2014/main" id="{B48E30F1-A5A6-FBD4-7672-90D1E12F921F}"/>
              </a:ext>
            </a:extLst>
          </p:cNvPr>
          <p:cNvSpPr>
            <a:spLocks noGrp="1"/>
          </p:cNvSpPr>
          <p:nvPr>
            <p:ph type="chart" sz="quarter" idx="22" hasCustomPrompt="1"/>
          </p:nvPr>
        </p:nvSpPr>
        <p:spPr>
          <a:xfrm>
            <a:off x="479425" y="1705607"/>
            <a:ext cx="3544247" cy="2718757"/>
          </a:xfrm>
        </p:spPr>
        <p:txBody>
          <a:bodyPr anchor="ctr"/>
          <a:lstStyle>
            <a:lvl1pPr algn="ctr">
              <a:defRPr sz="2400">
                <a:solidFill>
                  <a:schemeClr val="tx1"/>
                </a:solidFill>
              </a:defRPr>
            </a:lvl1pPr>
          </a:lstStyle>
          <a:p>
            <a:r>
              <a:rPr lang="ru-RU" dirty="0"/>
              <a:t>График / диаграмма</a:t>
            </a:r>
          </a:p>
        </p:txBody>
      </p:sp>
      <p:sp>
        <p:nvSpPr>
          <p:cNvPr id="14" name="Диаграмма 32">
            <a:extLst>
              <a:ext uri="{FF2B5EF4-FFF2-40B4-BE49-F238E27FC236}">
                <a16:creationId xmlns="" xmlns:a16="http://schemas.microsoft.com/office/drawing/2014/main" id="{56B737D7-47BD-12D9-0845-DA0A21592B3F}"/>
              </a:ext>
            </a:extLst>
          </p:cNvPr>
          <p:cNvSpPr>
            <a:spLocks noGrp="1"/>
          </p:cNvSpPr>
          <p:nvPr>
            <p:ph type="chart" sz="quarter" idx="23" hasCustomPrompt="1"/>
          </p:nvPr>
        </p:nvSpPr>
        <p:spPr>
          <a:xfrm>
            <a:off x="4316412" y="1705607"/>
            <a:ext cx="3544247" cy="2718757"/>
          </a:xfrm>
        </p:spPr>
        <p:txBody>
          <a:bodyPr anchor="ctr"/>
          <a:lstStyle>
            <a:lvl1pPr algn="ctr">
              <a:defRPr sz="2400">
                <a:solidFill>
                  <a:schemeClr val="tx1"/>
                </a:solidFill>
              </a:defRPr>
            </a:lvl1pPr>
          </a:lstStyle>
          <a:p>
            <a:r>
              <a:rPr lang="ru-RU" dirty="0"/>
              <a:t>График / диаграмма</a:t>
            </a:r>
          </a:p>
        </p:txBody>
      </p:sp>
      <p:sp>
        <p:nvSpPr>
          <p:cNvPr id="15" name="Диаграмма 32">
            <a:extLst>
              <a:ext uri="{FF2B5EF4-FFF2-40B4-BE49-F238E27FC236}">
                <a16:creationId xmlns="" xmlns:a16="http://schemas.microsoft.com/office/drawing/2014/main" id="{DF6B2A1F-5565-46D0-EB48-18A9D454BE01}"/>
              </a:ext>
            </a:extLst>
          </p:cNvPr>
          <p:cNvSpPr>
            <a:spLocks noGrp="1"/>
          </p:cNvSpPr>
          <p:nvPr>
            <p:ph type="chart" sz="quarter" idx="24" hasCustomPrompt="1"/>
          </p:nvPr>
        </p:nvSpPr>
        <p:spPr>
          <a:xfrm>
            <a:off x="8153399" y="1705607"/>
            <a:ext cx="3544247" cy="2718757"/>
          </a:xfrm>
        </p:spPr>
        <p:txBody>
          <a:bodyPr anchor="ctr"/>
          <a:lstStyle>
            <a:lvl1pPr algn="ctr">
              <a:defRPr sz="2400">
                <a:solidFill>
                  <a:schemeClr val="tx1"/>
                </a:solidFill>
              </a:defRPr>
            </a:lvl1pPr>
          </a:lstStyle>
          <a:p>
            <a:r>
              <a:rPr lang="ru-RU" dirty="0"/>
              <a:t>График / диаграмма</a:t>
            </a:r>
          </a:p>
        </p:txBody>
      </p:sp>
      <p:sp>
        <p:nvSpPr>
          <p:cNvPr id="16" name="Текст 3">
            <a:extLst>
              <a:ext uri="{FF2B5EF4-FFF2-40B4-BE49-F238E27FC236}">
                <a16:creationId xmlns="" xmlns:a16="http://schemas.microsoft.com/office/drawing/2014/main" id="{F1DE3520-86A9-2B08-A917-786C7A9A78F2}"/>
              </a:ext>
            </a:extLst>
          </p:cNvPr>
          <p:cNvSpPr>
            <a:spLocks noGrp="1"/>
          </p:cNvSpPr>
          <p:nvPr>
            <p:ph type="body" sz="quarter" idx="25" hasCustomPrompt="1"/>
          </p:nvPr>
        </p:nvSpPr>
        <p:spPr>
          <a:xfrm>
            <a:off x="479424" y="149225"/>
            <a:ext cx="9940926" cy="276546"/>
          </a:xfrm>
        </p:spPr>
        <p:txBody>
          <a:bodyPr>
            <a:noAutofit/>
          </a:bodyPr>
          <a:lstStyle>
            <a:lvl1pPr algn="l">
              <a:defRPr sz="1600">
                <a:solidFill>
                  <a:schemeClr val="bg1"/>
                </a:solidFill>
                <a:latin typeface="+mj-lt"/>
              </a:defRPr>
            </a:lvl1pPr>
          </a:lstStyle>
          <a:p>
            <a:pPr marL="0" marR="0" lvl="0" indent="0" algn="l" defTabSz="914400" rtl="0" eaLnBrk="1" fontAlgn="auto" latinLnBrk="0" hangingPunct="1">
              <a:lnSpc>
                <a:spcPct val="90000"/>
              </a:lnSpc>
              <a:spcBef>
                <a:spcPts val="1000"/>
              </a:spcBef>
              <a:spcAft>
                <a:spcPts val="0"/>
              </a:spcAft>
              <a:buClrTx/>
              <a:buSzTx/>
              <a:buFontTx/>
              <a:buNone/>
              <a:tabLst/>
              <a:defRPr/>
            </a:pPr>
            <a:r>
              <a:rPr lang="ru-RU" dirty="0">
                <a:latin typeface="Montserrat SemiBold" panose="00000700000000000000" pitchFamily="2" charset="-52"/>
              </a:rPr>
              <a:t>Пояснительная или дополнительная информация (16 </a:t>
            </a:r>
            <a:r>
              <a:rPr lang="ru-RU" dirty="0" err="1">
                <a:latin typeface="Montserrat SemiBold" panose="00000700000000000000" pitchFamily="2" charset="-52"/>
              </a:rPr>
              <a:t>pt</a:t>
            </a:r>
            <a:r>
              <a:rPr lang="ru-RU" dirty="0">
                <a:latin typeface="Montserrat SemiBold" panose="00000700000000000000" pitchFamily="2" charset="-52"/>
              </a:rPr>
              <a:t>) </a:t>
            </a:r>
          </a:p>
        </p:txBody>
      </p:sp>
    </p:spTree>
    <p:extLst>
      <p:ext uri="{BB962C8B-B14F-4D97-AF65-F5344CB8AC3E}">
        <p14:creationId xmlns:p14="http://schemas.microsoft.com/office/powerpoint/2010/main" val="418396504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МТУСИ_Цифры для определения_вид1">
    <p:spTree>
      <p:nvGrpSpPr>
        <p:cNvPr id="1" name=""/>
        <p:cNvGrpSpPr/>
        <p:nvPr/>
      </p:nvGrpSpPr>
      <p:grpSpPr>
        <a:xfrm>
          <a:off x="0" y="0"/>
          <a:ext cx="0" cy="0"/>
          <a:chOff x="0" y="0"/>
          <a:chExt cx="0" cy="0"/>
        </a:xfrm>
      </p:grpSpPr>
      <p:sp>
        <p:nvSpPr>
          <p:cNvPr id="2" name="Заголовок 1">
            <a:extLst>
              <a:ext uri="{FF2B5EF4-FFF2-40B4-BE49-F238E27FC236}">
                <a16:creationId xmlns="" xmlns:a16="http://schemas.microsoft.com/office/drawing/2014/main" id="{6BADB568-565C-4131-B256-954D8136C5D3}"/>
              </a:ext>
            </a:extLst>
          </p:cNvPr>
          <p:cNvSpPr>
            <a:spLocks noGrp="1"/>
          </p:cNvSpPr>
          <p:nvPr>
            <p:ph type="title" hasCustomPrompt="1"/>
          </p:nvPr>
        </p:nvSpPr>
        <p:spPr>
          <a:xfrm>
            <a:off x="479425" y="597856"/>
            <a:ext cx="11229975" cy="1140459"/>
          </a:xfrm>
        </p:spPr>
        <p:txBody>
          <a:bodyPr/>
          <a:lstStyle>
            <a:lvl1pPr algn="l">
              <a:defRPr lang="ru-RU" sz="3200" b="0" kern="1200" dirty="0">
                <a:solidFill>
                  <a:schemeClr val="tx1"/>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ru-RU" dirty="0"/>
              <a:t>Заголовок слайда (32 </a:t>
            </a:r>
            <a:r>
              <a:rPr lang="en-US" dirty="0"/>
              <a:t>pt)</a:t>
            </a:r>
            <a:r>
              <a:rPr lang="ru-RU" dirty="0"/>
              <a:t>, старайтесь уместить заголовок в одну-две строки </a:t>
            </a:r>
          </a:p>
        </p:txBody>
      </p:sp>
      <p:sp>
        <p:nvSpPr>
          <p:cNvPr id="10" name="Нижний колонтитул 9">
            <a:extLst>
              <a:ext uri="{FF2B5EF4-FFF2-40B4-BE49-F238E27FC236}">
                <a16:creationId xmlns="" xmlns:a16="http://schemas.microsoft.com/office/drawing/2014/main" id="{592DA0A4-3E35-9FCB-5C58-C207AA33891A}"/>
              </a:ext>
            </a:extLst>
          </p:cNvPr>
          <p:cNvSpPr>
            <a:spLocks noGrp="1"/>
          </p:cNvSpPr>
          <p:nvPr>
            <p:ph type="ftr" sz="quarter" idx="11"/>
          </p:nvPr>
        </p:nvSpPr>
        <p:spPr/>
        <p:txBody>
          <a:bodyPr/>
          <a:lstStyle/>
          <a:p>
            <a:endParaRPr lang="ru-RU" dirty="0"/>
          </a:p>
        </p:txBody>
      </p:sp>
      <p:sp>
        <p:nvSpPr>
          <p:cNvPr id="11" name="Номер слайда 10">
            <a:extLst>
              <a:ext uri="{FF2B5EF4-FFF2-40B4-BE49-F238E27FC236}">
                <a16:creationId xmlns="" xmlns:a16="http://schemas.microsoft.com/office/drawing/2014/main" id="{A350E6A6-02F1-5CE8-2BF5-823ED0C859F6}"/>
              </a:ext>
            </a:extLst>
          </p:cNvPr>
          <p:cNvSpPr>
            <a:spLocks noGrp="1"/>
          </p:cNvSpPr>
          <p:nvPr>
            <p:ph type="sldNum" sz="quarter" idx="12"/>
          </p:nvPr>
        </p:nvSpPr>
        <p:spPr>
          <a:xfrm>
            <a:off x="8966200" y="6352540"/>
            <a:ext cx="2743200" cy="365125"/>
          </a:xfrm>
        </p:spPr>
        <p:txBody>
          <a:bodyPr/>
          <a:lstStyle/>
          <a:p>
            <a:fld id="{56DCE2C9-06B9-4058-BEBD-6FDE8D61F8A0}" type="slidenum">
              <a:rPr lang="ru-RU" smtClean="0"/>
              <a:pPr/>
              <a:t>‹#›</a:t>
            </a:fld>
            <a:endParaRPr lang="ru-RU" dirty="0"/>
          </a:p>
        </p:txBody>
      </p:sp>
      <p:sp>
        <p:nvSpPr>
          <p:cNvPr id="22" name="Текст 21">
            <a:extLst>
              <a:ext uri="{FF2B5EF4-FFF2-40B4-BE49-F238E27FC236}">
                <a16:creationId xmlns="" xmlns:a16="http://schemas.microsoft.com/office/drawing/2014/main" id="{947E01EF-939F-5B58-C50B-3852DAF5CC1A}"/>
              </a:ext>
            </a:extLst>
          </p:cNvPr>
          <p:cNvSpPr>
            <a:spLocks noGrp="1"/>
          </p:cNvSpPr>
          <p:nvPr>
            <p:ph type="body" sz="quarter" idx="17" hasCustomPrompt="1"/>
          </p:nvPr>
        </p:nvSpPr>
        <p:spPr>
          <a:xfrm>
            <a:off x="484506" y="2691130"/>
            <a:ext cx="3544247" cy="1140460"/>
          </a:xfrm>
        </p:spPr>
        <p:txBody>
          <a:bodyPr/>
          <a:lstStyle>
            <a:lvl1pPr algn="l">
              <a:defRPr sz="1200"/>
            </a:lvl1pPr>
          </a:lstStyle>
          <a:p>
            <a:pPr marL="0" marR="0" lvl="0" indent="0" algn="just" defTabSz="914400" rtl="0" eaLnBrk="1" fontAlgn="auto" latinLnBrk="0" hangingPunct="1">
              <a:lnSpc>
                <a:spcPct val="90000"/>
              </a:lnSpc>
              <a:spcBef>
                <a:spcPts val="1000"/>
              </a:spcBef>
              <a:spcAft>
                <a:spcPts val="0"/>
              </a:spcAft>
              <a:buClrTx/>
              <a:buSzTx/>
              <a:buFontTx/>
              <a:buNone/>
              <a:tabLst/>
              <a:defRPr/>
            </a:pPr>
            <a:r>
              <a:rPr lang="ru-RU" dirty="0"/>
              <a:t>Не беспокойтесь</a:t>
            </a:r>
            <a:r>
              <a:rPr lang="en-US" dirty="0"/>
              <a:t> </a:t>
            </a:r>
            <a:r>
              <a:rPr lang="ru-RU" dirty="0"/>
              <a:t>(1</a:t>
            </a:r>
            <a:r>
              <a:rPr lang="en-US" dirty="0"/>
              <a:t>2</a:t>
            </a:r>
            <a:r>
              <a:rPr lang="ru-RU" dirty="0" err="1"/>
              <a:t>pt</a:t>
            </a:r>
            <a:r>
              <a:rPr lang="ru-RU" dirty="0"/>
              <a:t>), если у вас немного данных - вы можете использовать несколько основных цифр и добавить аккуратные подписи, чтобы представить визуально привлекательную и понятную информацию.</a:t>
            </a:r>
            <a:endParaRPr lang="en-US" dirty="0"/>
          </a:p>
        </p:txBody>
      </p:sp>
      <p:sp>
        <p:nvSpPr>
          <p:cNvPr id="8" name="Текст 21">
            <a:extLst>
              <a:ext uri="{FF2B5EF4-FFF2-40B4-BE49-F238E27FC236}">
                <a16:creationId xmlns="" xmlns:a16="http://schemas.microsoft.com/office/drawing/2014/main" id="{802F1FED-4D9A-249E-C957-97C692A0456A}"/>
              </a:ext>
            </a:extLst>
          </p:cNvPr>
          <p:cNvSpPr>
            <a:spLocks noGrp="1"/>
          </p:cNvSpPr>
          <p:nvPr>
            <p:ph type="body" sz="quarter" idx="22" hasCustomPrompt="1"/>
          </p:nvPr>
        </p:nvSpPr>
        <p:spPr>
          <a:xfrm>
            <a:off x="484505" y="2076449"/>
            <a:ext cx="3544247" cy="533400"/>
          </a:xfrm>
        </p:spPr>
        <p:txBody>
          <a:bodyPr>
            <a:normAutofit/>
          </a:bodyPr>
          <a:lstStyle>
            <a:lvl1pPr algn="l">
              <a:defRPr sz="4000">
                <a:latin typeface="+mj-lt"/>
              </a:defRPr>
            </a:lvl1pPr>
          </a:lstStyle>
          <a:p>
            <a:pPr marL="0" marR="0" lvl="0" indent="0" algn="just" defTabSz="914400" rtl="0" eaLnBrk="1" fontAlgn="auto" latinLnBrk="0" hangingPunct="1">
              <a:lnSpc>
                <a:spcPct val="90000"/>
              </a:lnSpc>
              <a:spcBef>
                <a:spcPts val="1000"/>
              </a:spcBef>
              <a:spcAft>
                <a:spcPts val="0"/>
              </a:spcAft>
              <a:buClrTx/>
              <a:buSzTx/>
              <a:buFontTx/>
              <a:buNone/>
              <a:tabLst/>
              <a:defRPr/>
            </a:pPr>
            <a:r>
              <a:rPr lang="en-US" dirty="0"/>
              <a:t>1000</a:t>
            </a:r>
          </a:p>
        </p:txBody>
      </p:sp>
      <p:sp>
        <p:nvSpPr>
          <p:cNvPr id="9" name="Текст 21">
            <a:extLst>
              <a:ext uri="{FF2B5EF4-FFF2-40B4-BE49-F238E27FC236}">
                <a16:creationId xmlns="" xmlns:a16="http://schemas.microsoft.com/office/drawing/2014/main" id="{56E7A273-4BF1-8B26-0D48-A7448DF7D406}"/>
              </a:ext>
            </a:extLst>
          </p:cNvPr>
          <p:cNvSpPr>
            <a:spLocks noGrp="1"/>
          </p:cNvSpPr>
          <p:nvPr>
            <p:ph type="body" sz="quarter" idx="23" hasCustomPrompt="1"/>
          </p:nvPr>
        </p:nvSpPr>
        <p:spPr>
          <a:xfrm>
            <a:off x="4328957" y="2691130"/>
            <a:ext cx="3544247" cy="1140460"/>
          </a:xfrm>
        </p:spPr>
        <p:txBody>
          <a:bodyPr/>
          <a:lstStyle>
            <a:lvl1pPr algn="l">
              <a:defRPr sz="1200"/>
            </a:lvl1pPr>
          </a:lstStyle>
          <a:p>
            <a:pPr marL="0" marR="0" lvl="0" indent="0" algn="just" defTabSz="914400" rtl="0" eaLnBrk="1" fontAlgn="auto" latinLnBrk="0" hangingPunct="1">
              <a:lnSpc>
                <a:spcPct val="90000"/>
              </a:lnSpc>
              <a:spcBef>
                <a:spcPts val="1000"/>
              </a:spcBef>
              <a:spcAft>
                <a:spcPts val="0"/>
              </a:spcAft>
              <a:buClrTx/>
              <a:buSzTx/>
              <a:buFontTx/>
              <a:buNone/>
              <a:tabLst/>
              <a:defRPr/>
            </a:pPr>
            <a:r>
              <a:rPr lang="ru-RU" dirty="0"/>
              <a:t>Не беспокойтесь</a:t>
            </a:r>
            <a:r>
              <a:rPr lang="en-US" dirty="0"/>
              <a:t> </a:t>
            </a:r>
            <a:r>
              <a:rPr lang="ru-RU" dirty="0"/>
              <a:t>(1</a:t>
            </a:r>
            <a:r>
              <a:rPr lang="en-US" dirty="0"/>
              <a:t>2</a:t>
            </a:r>
            <a:r>
              <a:rPr lang="ru-RU" dirty="0" err="1"/>
              <a:t>pt</a:t>
            </a:r>
            <a:r>
              <a:rPr lang="ru-RU" dirty="0"/>
              <a:t>), если у вас немного данных - вы можете использовать несколько основных цифр и добавить аккуратные подписи, чтобы представить визуально привлекательную и понятную информацию.</a:t>
            </a:r>
            <a:endParaRPr lang="en-US" dirty="0"/>
          </a:p>
        </p:txBody>
      </p:sp>
      <p:sp>
        <p:nvSpPr>
          <p:cNvPr id="12" name="Текст 21">
            <a:extLst>
              <a:ext uri="{FF2B5EF4-FFF2-40B4-BE49-F238E27FC236}">
                <a16:creationId xmlns="" xmlns:a16="http://schemas.microsoft.com/office/drawing/2014/main" id="{660A341E-8503-763D-DE3D-CDC7313D272C}"/>
              </a:ext>
            </a:extLst>
          </p:cNvPr>
          <p:cNvSpPr>
            <a:spLocks noGrp="1"/>
          </p:cNvSpPr>
          <p:nvPr>
            <p:ph type="body" sz="quarter" idx="24" hasCustomPrompt="1"/>
          </p:nvPr>
        </p:nvSpPr>
        <p:spPr>
          <a:xfrm>
            <a:off x="4328956" y="2076449"/>
            <a:ext cx="3544247" cy="533400"/>
          </a:xfrm>
        </p:spPr>
        <p:txBody>
          <a:bodyPr>
            <a:normAutofit/>
          </a:bodyPr>
          <a:lstStyle>
            <a:lvl1pPr algn="l">
              <a:defRPr sz="4000">
                <a:latin typeface="+mj-lt"/>
              </a:defRPr>
            </a:lvl1pPr>
          </a:lstStyle>
          <a:p>
            <a:pPr marL="0" marR="0" lvl="0" indent="0" algn="just" defTabSz="914400" rtl="0" eaLnBrk="1" fontAlgn="auto" latinLnBrk="0" hangingPunct="1">
              <a:lnSpc>
                <a:spcPct val="90000"/>
              </a:lnSpc>
              <a:spcBef>
                <a:spcPts val="1000"/>
              </a:spcBef>
              <a:spcAft>
                <a:spcPts val="0"/>
              </a:spcAft>
              <a:buClrTx/>
              <a:buSzTx/>
              <a:buFontTx/>
              <a:buNone/>
              <a:tabLst/>
              <a:defRPr/>
            </a:pPr>
            <a:r>
              <a:rPr lang="en-US" dirty="0"/>
              <a:t>&gt;1800</a:t>
            </a:r>
          </a:p>
        </p:txBody>
      </p:sp>
      <p:sp>
        <p:nvSpPr>
          <p:cNvPr id="14" name="Текст 21">
            <a:extLst>
              <a:ext uri="{FF2B5EF4-FFF2-40B4-BE49-F238E27FC236}">
                <a16:creationId xmlns="" xmlns:a16="http://schemas.microsoft.com/office/drawing/2014/main" id="{B4AD0440-BE36-3C05-15B1-8756B73C5E7E}"/>
              </a:ext>
            </a:extLst>
          </p:cNvPr>
          <p:cNvSpPr>
            <a:spLocks noGrp="1"/>
          </p:cNvSpPr>
          <p:nvPr>
            <p:ph type="body" sz="quarter" idx="25" hasCustomPrompt="1"/>
          </p:nvPr>
        </p:nvSpPr>
        <p:spPr>
          <a:xfrm>
            <a:off x="8170233" y="2691130"/>
            <a:ext cx="3544247" cy="1140460"/>
          </a:xfrm>
        </p:spPr>
        <p:txBody>
          <a:bodyPr/>
          <a:lstStyle>
            <a:lvl1pPr algn="l">
              <a:defRPr sz="1200"/>
            </a:lvl1pPr>
          </a:lstStyle>
          <a:p>
            <a:pPr marL="0" marR="0" lvl="0" indent="0" algn="just" defTabSz="914400" rtl="0" eaLnBrk="1" fontAlgn="auto" latinLnBrk="0" hangingPunct="1">
              <a:lnSpc>
                <a:spcPct val="90000"/>
              </a:lnSpc>
              <a:spcBef>
                <a:spcPts val="1000"/>
              </a:spcBef>
              <a:spcAft>
                <a:spcPts val="0"/>
              </a:spcAft>
              <a:buClrTx/>
              <a:buSzTx/>
              <a:buFontTx/>
              <a:buNone/>
              <a:tabLst/>
              <a:defRPr/>
            </a:pPr>
            <a:r>
              <a:rPr lang="ru-RU" dirty="0"/>
              <a:t>Не беспокойтесь</a:t>
            </a:r>
            <a:r>
              <a:rPr lang="en-US" dirty="0"/>
              <a:t> </a:t>
            </a:r>
            <a:r>
              <a:rPr lang="ru-RU" dirty="0"/>
              <a:t>(1</a:t>
            </a:r>
            <a:r>
              <a:rPr lang="en-US" dirty="0"/>
              <a:t>2</a:t>
            </a:r>
            <a:r>
              <a:rPr lang="ru-RU" dirty="0" err="1"/>
              <a:t>pt</a:t>
            </a:r>
            <a:r>
              <a:rPr lang="ru-RU" dirty="0"/>
              <a:t>), если у вас немного данных - вы можете использовать несколько основных цифр и добавить аккуратные подписи, чтобы представить визуально привлекательную и понятную информацию.</a:t>
            </a:r>
            <a:endParaRPr lang="en-US" dirty="0"/>
          </a:p>
        </p:txBody>
      </p:sp>
      <p:sp>
        <p:nvSpPr>
          <p:cNvPr id="15" name="Текст 21">
            <a:extLst>
              <a:ext uri="{FF2B5EF4-FFF2-40B4-BE49-F238E27FC236}">
                <a16:creationId xmlns="" xmlns:a16="http://schemas.microsoft.com/office/drawing/2014/main" id="{AE1AB696-E2CB-BF1D-47E4-99320D10C3CC}"/>
              </a:ext>
            </a:extLst>
          </p:cNvPr>
          <p:cNvSpPr>
            <a:spLocks noGrp="1"/>
          </p:cNvSpPr>
          <p:nvPr>
            <p:ph type="body" sz="quarter" idx="26" hasCustomPrompt="1"/>
          </p:nvPr>
        </p:nvSpPr>
        <p:spPr>
          <a:xfrm>
            <a:off x="8170232" y="2076449"/>
            <a:ext cx="3544247" cy="533400"/>
          </a:xfrm>
        </p:spPr>
        <p:txBody>
          <a:bodyPr>
            <a:normAutofit/>
          </a:bodyPr>
          <a:lstStyle>
            <a:lvl1pPr algn="l">
              <a:defRPr sz="4000">
                <a:latin typeface="+mj-lt"/>
              </a:defRPr>
            </a:lvl1pPr>
          </a:lstStyle>
          <a:p>
            <a:pPr marL="0" marR="0" lvl="0" indent="0" algn="just" defTabSz="914400" rtl="0" eaLnBrk="1" fontAlgn="auto" latinLnBrk="0" hangingPunct="1">
              <a:lnSpc>
                <a:spcPct val="90000"/>
              </a:lnSpc>
              <a:spcBef>
                <a:spcPts val="1000"/>
              </a:spcBef>
              <a:spcAft>
                <a:spcPts val="0"/>
              </a:spcAft>
              <a:buClrTx/>
              <a:buSzTx/>
              <a:buFontTx/>
              <a:buNone/>
              <a:tabLst/>
              <a:defRPr/>
            </a:pPr>
            <a:r>
              <a:rPr lang="en-US" dirty="0"/>
              <a:t>19000</a:t>
            </a:r>
          </a:p>
        </p:txBody>
      </p:sp>
      <p:sp>
        <p:nvSpPr>
          <p:cNvPr id="16" name="Текст 21">
            <a:extLst>
              <a:ext uri="{FF2B5EF4-FFF2-40B4-BE49-F238E27FC236}">
                <a16:creationId xmlns="" xmlns:a16="http://schemas.microsoft.com/office/drawing/2014/main" id="{0CDBF0B5-FD72-B306-CF28-B2762B862CD5}"/>
              </a:ext>
            </a:extLst>
          </p:cNvPr>
          <p:cNvSpPr>
            <a:spLocks noGrp="1"/>
          </p:cNvSpPr>
          <p:nvPr>
            <p:ph type="body" sz="quarter" idx="27" hasCustomPrompt="1"/>
          </p:nvPr>
        </p:nvSpPr>
        <p:spPr>
          <a:xfrm>
            <a:off x="482601" y="4765041"/>
            <a:ext cx="3544247" cy="1140460"/>
          </a:xfrm>
        </p:spPr>
        <p:txBody>
          <a:bodyPr/>
          <a:lstStyle>
            <a:lvl1pPr algn="l">
              <a:defRPr sz="1200"/>
            </a:lvl1pPr>
          </a:lstStyle>
          <a:p>
            <a:pPr marL="0" marR="0" lvl="0" indent="0" algn="just" defTabSz="914400" rtl="0" eaLnBrk="1" fontAlgn="auto" latinLnBrk="0" hangingPunct="1">
              <a:lnSpc>
                <a:spcPct val="90000"/>
              </a:lnSpc>
              <a:spcBef>
                <a:spcPts val="1000"/>
              </a:spcBef>
              <a:spcAft>
                <a:spcPts val="0"/>
              </a:spcAft>
              <a:buClrTx/>
              <a:buSzTx/>
              <a:buFontTx/>
              <a:buNone/>
              <a:tabLst/>
              <a:defRPr/>
            </a:pPr>
            <a:r>
              <a:rPr lang="ru-RU" dirty="0"/>
              <a:t>Не беспокойтесь</a:t>
            </a:r>
            <a:r>
              <a:rPr lang="en-US" dirty="0"/>
              <a:t> </a:t>
            </a:r>
            <a:r>
              <a:rPr lang="ru-RU" dirty="0"/>
              <a:t>(1</a:t>
            </a:r>
            <a:r>
              <a:rPr lang="en-US" dirty="0"/>
              <a:t>2</a:t>
            </a:r>
            <a:r>
              <a:rPr lang="ru-RU" dirty="0" err="1"/>
              <a:t>pt</a:t>
            </a:r>
            <a:r>
              <a:rPr lang="ru-RU" dirty="0"/>
              <a:t>), если у вас немного данных - вы можете использовать несколько основных цифр и добавить аккуратные подписи, чтобы представить визуально привлекательную и понятную информацию.</a:t>
            </a:r>
            <a:endParaRPr lang="en-US" dirty="0"/>
          </a:p>
        </p:txBody>
      </p:sp>
      <p:sp>
        <p:nvSpPr>
          <p:cNvPr id="17" name="Текст 21">
            <a:extLst>
              <a:ext uri="{FF2B5EF4-FFF2-40B4-BE49-F238E27FC236}">
                <a16:creationId xmlns="" xmlns:a16="http://schemas.microsoft.com/office/drawing/2014/main" id="{3D102FF6-1B83-3CAA-888A-D9BEC96C448D}"/>
              </a:ext>
            </a:extLst>
          </p:cNvPr>
          <p:cNvSpPr>
            <a:spLocks noGrp="1"/>
          </p:cNvSpPr>
          <p:nvPr>
            <p:ph type="body" sz="quarter" idx="28" hasCustomPrompt="1"/>
          </p:nvPr>
        </p:nvSpPr>
        <p:spPr>
          <a:xfrm>
            <a:off x="482600" y="4150360"/>
            <a:ext cx="3544247" cy="533400"/>
          </a:xfrm>
        </p:spPr>
        <p:txBody>
          <a:bodyPr>
            <a:normAutofit/>
          </a:bodyPr>
          <a:lstStyle>
            <a:lvl1pPr algn="l">
              <a:defRPr sz="4000">
                <a:latin typeface="+mj-lt"/>
              </a:defRPr>
            </a:lvl1pPr>
          </a:lstStyle>
          <a:p>
            <a:pPr marL="0" marR="0" lvl="0" indent="0" algn="just" defTabSz="914400" rtl="0" eaLnBrk="1" fontAlgn="auto" latinLnBrk="0" hangingPunct="1">
              <a:lnSpc>
                <a:spcPct val="90000"/>
              </a:lnSpc>
              <a:spcBef>
                <a:spcPts val="1000"/>
              </a:spcBef>
              <a:spcAft>
                <a:spcPts val="0"/>
              </a:spcAft>
              <a:buClrTx/>
              <a:buSzTx/>
              <a:buFontTx/>
              <a:buNone/>
              <a:tabLst/>
              <a:defRPr/>
            </a:pPr>
            <a:r>
              <a:rPr lang="en-US" dirty="0"/>
              <a:t>1000</a:t>
            </a:r>
          </a:p>
        </p:txBody>
      </p:sp>
      <p:sp>
        <p:nvSpPr>
          <p:cNvPr id="18" name="Текст 21">
            <a:extLst>
              <a:ext uri="{FF2B5EF4-FFF2-40B4-BE49-F238E27FC236}">
                <a16:creationId xmlns="" xmlns:a16="http://schemas.microsoft.com/office/drawing/2014/main" id="{BD174C1E-F29F-B824-ADAD-5ABC45396863}"/>
              </a:ext>
            </a:extLst>
          </p:cNvPr>
          <p:cNvSpPr>
            <a:spLocks noGrp="1"/>
          </p:cNvSpPr>
          <p:nvPr>
            <p:ph type="body" sz="quarter" idx="29" hasCustomPrompt="1"/>
          </p:nvPr>
        </p:nvSpPr>
        <p:spPr>
          <a:xfrm>
            <a:off x="4327052" y="4765041"/>
            <a:ext cx="3544247" cy="1140460"/>
          </a:xfrm>
        </p:spPr>
        <p:txBody>
          <a:bodyPr/>
          <a:lstStyle>
            <a:lvl1pPr algn="l">
              <a:defRPr sz="1200"/>
            </a:lvl1pPr>
          </a:lstStyle>
          <a:p>
            <a:pPr marL="0" marR="0" lvl="0" indent="0" algn="just" defTabSz="914400" rtl="0" eaLnBrk="1" fontAlgn="auto" latinLnBrk="0" hangingPunct="1">
              <a:lnSpc>
                <a:spcPct val="90000"/>
              </a:lnSpc>
              <a:spcBef>
                <a:spcPts val="1000"/>
              </a:spcBef>
              <a:spcAft>
                <a:spcPts val="0"/>
              </a:spcAft>
              <a:buClrTx/>
              <a:buSzTx/>
              <a:buFontTx/>
              <a:buNone/>
              <a:tabLst/>
              <a:defRPr/>
            </a:pPr>
            <a:r>
              <a:rPr lang="ru-RU" dirty="0"/>
              <a:t>Не беспокойтесь</a:t>
            </a:r>
            <a:r>
              <a:rPr lang="en-US" dirty="0"/>
              <a:t> </a:t>
            </a:r>
            <a:r>
              <a:rPr lang="ru-RU" dirty="0"/>
              <a:t>(1</a:t>
            </a:r>
            <a:r>
              <a:rPr lang="en-US" dirty="0"/>
              <a:t>2</a:t>
            </a:r>
            <a:r>
              <a:rPr lang="ru-RU" dirty="0" err="1"/>
              <a:t>pt</a:t>
            </a:r>
            <a:r>
              <a:rPr lang="ru-RU" dirty="0"/>
              <a:t>), если у вас немного данных - вы можете использовать несколько основных цифр и добавить аккуратные подписи, чтобы представить визуально привлекательную и понятную информацию.</a:t>
            </a:r>
            <a:endParaRPr lang="en-US" dirty="0"/>
          </a:p>
        </p:txBody>
      </p:sp>
      <p:sp>
        <p:nvSpPr>
          <p:cNvPr id="19" name="Текст 21">
            <a:extLst>
              <a:ext uri="{FF2B5EF4-FFF2-40B4-BE49-F238E27FC236}">
                <a16:creationId xmlns="" xmlns:a16="http://schemas.microsoft.com/office/drawing/2014/main" id="{D943059A-93BC-DBCE-E4CE-88F67BD81D51}"/>
              </a:ext>
            </a:extLst>
          </p:cNvPr>
          <p:cNvSpPr>
            <a:spLocks noGrp="1"/>
          </p:cNvSpPr>
          <p:nvPr>
            <p:ph type="body" sz="quarter" idx="30" hasCustomPrompt="1"/>
          </p:nvPr>
        </p:nvSpPr>
        <p:spPr>
          <a:xfrm>
            <a:off x="4327051" y="4150360"/>
            <a:ext cx="3544247" cy="533400"/>
          </a:xfrm>
        </p:spPr>
        <p:txBody>
          <a:bodyPr>
            <a:normAutofit/>
          </a:bodyPr>
          <a:lstStyle>
            <a:lvl1pPr algn="l">
              <a:defRPr sz="4000">
                <a:latin typeface="+mj-lt"/>
              </a:defRPr>
            </a:lvl1pPr>
          </a:lstStyle>
          <a:p>
            <a:pPr marL="0" marR="0" lvl="0" indent="0" algn="just" defTabSz="914400" rtl="0" eaLnBrk="1" fontAlgn="auto" latinLnBrk="0" hangingPunct="1">
              <a:lnSpc>
                <a:spcPct val="90000"/>
              </a:lnSpc>
              <a:spcBef>
                <a:spcPts val="1000"/>
              </a:spcBef>
              <a:spcAft>
                <a:spcPts val="0"/>
              </a:spcAft>
              <a:buClrTx/>
              <a:buSzTx/>
              <a:buFontTx/>
              <a:buNone/>
              <a:tabLst/>
              <a:defRPr/>
            </a:pPr>
            <a:r>
              <a:rPr lang="en-US" dirty="0"/>
              <a:t>&gt;1800</a:t>
            </a:r>
          </a:p>
        </p:txBody>
      </p:sp>
      <p:sp>
        <p:nvSpPr>
          <p:cNvPr id="20" name="Текст 21">
            <a:extLst>
              <a:ext uri="{FF2B5EF4-FFF2-40B4-BE49-F238E27FC236}">
                <a16:creationId xmlns="" xmlns:a16="http://schemas.microsoft.com/office/drawing/2014/main" id="{8E5D85F6-AE41-EFFB-F4C8-D328F114EF75}"/>
              </a:ext>
            </a:extLst>
          </p:cNvPr>
          <p:cNvSpPr>
            <a:spLocks noGrp="1"/>
          </p:cNvSpPr>
          <p:nvPr>
            <p:ph type="body" sz="quarter" idx="31" hasCustomPrompt="1"/>
          </p:nvPr>
        </p:nvSpPr>
        <p:spPr>
          <a:xfrm>
            <a:off x="8168328" y="4765041"/>
            <a:ext cx="3544247" cy="1140460"/>
          </a:xfrm>
        </p:spPr>
        <p:txBody>
          <a:bodyPr/>
          <a:lstStyle>
            <a:lvl1pPr algn="l">
              <a:defRPr sz="1200"/>
            </a:lvl1pPr>
          </a:lstStyle>
          <a:p>
            <a:pPr marL="0" marR="0" lvl="0" indent="0" algn="just" defTabSz="914400" rtl="0" eaLnBrk="1" fontAlgn="auto" latinLnBrk="0" hangingPunct="1">
              <a:lnSpc>
                <a:spcPct val="90000"/>
              </a:lnSpc>
              <a:spcBef>
                <a:spcPts val="1000"/>
              </a:spcBef>
              <a:spcAft>
                <a:spcPts val="0"/>
              </a:spcAft>
              <a:buClrTx/>
              <a:buSzTx/>
              <a:buFontTx/>
              <a:buNone/>
              <a:tabLst/>
              <a:defRPr/>
            </a:pPr>
            <a:r>
              <a:rPr lang="ru-RU" dirty="0"/>
              <a:t>Не беспокойтесь</a:t>
            </a:r>
            <a:r>
              <a:rPr lang="en-US" dirty="0"/>
              <a:t> </a:t>
            </a:r>
            <a:r>
              <a:rPr lang="ru-RU" dirty="0"/>
              <a:t>(1</a:t>
            </a:r>
            <a:r>
              <a:rPr lang="en-US" dirty="0"/>
              <a:t>2</a:t>
            </a:r>
            <a:r>
              <a:rPr lang="ru-RU" dirty="0" err="1"/>
              <a:t>pt</a:t>
            </a:r>
            <a:r>
              <a:rPr lang="ru-RU" dirty="0"/>
              <a:t>), если у вас немного данных - вы можете использовать несколько основных цифр и добавить аккуратные подписи, чтобы представить визуально привлекательную и понятную информацию.</a:t>
            </a:r>
            <a:endParaRPr lang="en-US" dirty="0"/>
          </a:p>
        </p:txBody>
      </p:sp>
      <p:sp>
        <p:nvSpPr>
          <p:cNvPr id="21" name="Текст 21">
            <a:extLst>
              <a:ext uri="{FF2B5EF4-FFF2-40B4-BE49-F238E27FC236}">
                <a16:creationId xmlns="" xmlns:a16="http://schemas.microsoft.com/office/drawing/2014/main" id="{0CE8800E-CF98-ADF9-E2B4-401CFFAFD28C}"/>
              </a:ext>
            </a:extLst>
          </p:cNvPr>
          <p:cNvSpPr>
            <a:spLocks noGrp="1"/>
          </p:cNvSpPr>
          <p:nvPr>
            <p:ph type="body" sz="quarter" idx="32" hasCustomPrompt="1"/>
          </p:nvPr>
        </p:nvSpPr>
        <p:spPr>
          <a:xfrm>
            <a:off x="8168327" y="4150360"/>
            <a:ext cx="3544247" cy="533400"/>
          </a:xfrm>
        </p:spPr>
        <p:txBody>
          <a:bodyPr>
            <a:normAutofit/>
          </a:bodyPr>
          <a:lstStyle>
            <a:lvl1pPr algn="l">
              <a:defRPr sz="4000">
                <a:latin typeface="+mj-lt"/>
              </a:defRPr>
            </a:lvl1pPr>
          </a:lstStyle>
          <a:p>
            <a:pPr marL="0" marR="0" lvl="0" indent="0" algn="just" defTabSz="914400" rtl="0" eaLnBrk="1" fontAlgn="auto" latinLnBrk="0" hangingPunct="1">
              <a:lnSpc>
                <a:spcPct val="90000"/>
              </a:lnSpc>
              <a:spcBef>
                <a:spcPts val="1000"/>
              </a:spcBef>
              <a:spcAft>
                <a:spcPts val="0"/>
              </a:spcAft>
              <a:buClrTx/>
              <a:buSzTx/>
              <a:buFontTx/>
              <a:buNone/>
              <a:tabLst/>
              <a:defRPr/>
            </a:pPr>
            <a:r>
              <a:rPr lang="en-US" dirty="0"/>
              <a:t>19000</a:t>
            </a:r>
          </a:p>
        </p:txBody>
      </p:sp>
      <p:sp>
        <p:nvSpPr>
          <p:cNvPr id="23" name="Текст 3">
            <a:extLst>
              <a:ext uri="{FF2B5EF4-FFF2-40B4-BE49-F238E27FC236}">
                <a16:creationId xmlns="" xmlns:a16="http://schemas.microsoft.com/office/drawing/2014/main" id="{37B31548-195B-1ACD-6E18-9AE3CCB496F0}"/>
              </a:ext>
            </a:extLst>
          </p:cNvPr>
          <p:cNvSpPr>
            <a:spLocks noGrp="1"/>
          </p:cNvSpPr>
          <p:nvPr>
            <p:ph type="body" sz="quarter" idx="19" hasCustomPrompt="1"/>
          </p:nvPr>
        </p:nvSpPr>
        <p:spPr>
          <a:xfrm>
            <a:off x="479424" y="149225"/>
            <a:ext cx="9940926" cy="276546"/>
          </a:xfrm>
        </p:spPr>
        <p:txBody>
          <a:bodyPr>
            <a:noAutofit/>
          </a:bodyPr>
          <a:lstStyle>
            <a:lvl1pPr algn="l">
              <a:defRPr sz="1600">
                <a:solidFill>
                  <a:schemeClr val="bg1"/>
                </a:solidFill>
                <a:latin typeface="+mj-lt"/>
              </a:defRPr>
            </a:lvl1pPr>
          </a:lstStyle>
          <a:p>
            <a:pPr marL="0" marR="0" lvl="0" indent="0" algn="l" defTabSz="914400" rtl="0" eaLnBrk="1" fontAlgn="auto" latinLnBrk="0" hangingPunct="1">
              <a:lnSpc>
                <a:spcPct val="90000"/>
              </a:lnSpc>
              <a:spcBef>
                <a:spcPts val="1000"/>
              </a:spcBef>
              <a:spcAft>
                <a:spcPts val="0"/>
              </a:spcAft>
              <a:buClrTx/>
              <a:buSzTx/>
              <a:buFontTx/>
              <a:buNone/>
              <a:tabLst/>
              <a:defRPr/>
            </a:pPr>
            <a:r>
              <a:rPr lang="ru-RU" dirty="0">
                <a:latin typeface="Montserrat SemiBold" panose="00000700000000000000" pitchFamily="2" charset="-52"/>
              </a:rPr>
              <a:t>Пояснительная или дополнительная информация (16 </a:t>
            </a:r>
            <a:r>
              <a:rPr lang="ru-RU" dirty="0" err="1">
                <a:latin typeface="Montserrat SemiBold" panose="00000700000000000000" pitchFamily="2" charset="-52"/>
              </a:rPr>
              <a:t>pt</a:t>
            </a:r>
            <a:r>
              <a:rPr lang="ru-RU" dirty="0">
                <a:latin typeface="Montserrat SemiBold" panose="00000700000000000000" pitchFamily="2" charset="-52"/>
              </a:rPr>
              <a:t>) </a:t>
            </a:r>
          </a:p>
        </p:txBody>
      </p:sp>
    </p:spTree>
    <p:extLst>
      <p:ext uri="{BB962C8B-B14F-4D97-AF65-F5344CB8AC3E}">
        <p14:creationId xmlns:p14="http://schemas.microsoft.com/office/powerpoint/2010/main" val="2531277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МТУСИ_Цифры для определения_вид2">
    <p:spTree>
      <p:nvGrpSpPr>
        <p:cNvPr id="1" name=""/>
        <p:cNvGrpSpPr/>
        <p:nvPr/>
      </p:nvGrpSpPr>
      <p:grpSpPr>
        <a:xfrm>
          <a:off x="0" y="0"/>
          <a:ext cx="0" cy="0"/>
          <a:chOff x="0" y="0"/>
          <a:chExt cx="0" cy="0"/>
        </a:xfrm>
      </p:grpSpPr>
      <p:sp>
        <p:nvSpPr>
          <p:cNvPr id="2" name="Заголовок 1">
            <a:extLst>
              <a:ext uri="{FF2B5EF4-FFF2-40B4-BE49-F238E27FC236}">
                <a16:creationId xmlns="" xmlns:a16="http://schemas.microsoft.com/office/drawing/2014/main" id="{6BADB568-565C-4131-B256-954D8136C5D3}"/>
              </a:ext>
            </a:extLst>
          </p:cNvPr>
          <p:cNvSpPr>
            <a:spLocks noGrp="1"/>
          </p:cNvSpPr>
          <p:nvPr>
            <p:ph type="title" hasCustomPrompt="1"/>
          </p:nvPr>
        </p:nvSpPr>
        <p:spPr>
          <a:xfrm>
            <a:off x="479425" y="597856"/>
            <a:ext cx="11229975" cy="1140459"/>
          </a:xfrm>
        </p:spPr>
        <p:txBody>
          <a:bodyPr/>
          <a:lstStyle>
            <a:lvl1pPr algn="l">
              <a:defRPr lang="ru-RU" sz="3200" b="0" kern="1200" dirty="0">
                <a:solidFill>
                  <a:schemeClr val="tx1"/>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ru-RU" dirty="0"/>
              <a:t>Заголовок слайда (32 </a:t>
            </a:r>
            <a:r>
              <a:rPr lang="en-US" dirty="0"/>
              <a:t>pt)</a:t>
            </a:r>
            <a:r>
              <a:rPr lang="ru-RU" dirty="0"/>
              <a:t>, старайтесь уместить заголовок в одну-две строки </a:t>
            </a:r>
          </a:p>
        </p:txBody>
      </p:sp>
      <p:sp>
        <p:nvSpPr>
          <p:cNvPr id="10" name="Нижний колонтитул 9">
            <a:extLst>
              <a:ext uri="{FF2B5EF4-FFF2-40B4-BE49-F238E27FC236}">
                <a16:creationId xmlns="" xmlns:a16="http://schemas.microsoft.com/office/drawing/2014/main" id="{592DA0A4-3E35-9FCB-5C58-C207AA33891A}"/>
              </a:ext>
            </a:extLst>
          </p:cNvPr>
          <p:cNvSpPr>
            <a:spLocks noGrp="1"/>
          </p:cNvSpPr>
          <p:nvPr>
            <p:ph type="ftr" sz="quarter" idx="11"/>
          </p:nvPr>
        </p:nvSpPr>
        <p:spPr/>
        <p:txBody>
          <a:bodyPr/>
          <a:lstStyle/>
          <a:p>
            <a:endParaRPr lang="ru-RU" dirty="0"/>
          </a:p>
        </p:txBody>
      </p:sp>
      <p:sp>
        <p:nvSpPr>
          <p:cNvPr id="11" name="Номер слайда 10">
            <a:extLst>
              <a:ext uri="{FF2B5EF4-FFF2-40B4-BE49-F238E27FC236}">
                <a16:creationId xmlns="" xmlns:a16="http://schemas.microsoft.com/office/drawing/2014/main" id="{A350E6A6-02F1-5CE8-2BF5-823ED0C859F6}"/>
              </a:ext>
            </a:extLst>
          </p:cNvPr>
          <p:cNvSpPr>
            <a:spLocks noGrp="1"/>
          </p:cNvSpPr>
          <p:nvPr>
            <p:ph type="sldNum" sz="quarter" idx="12"/>
          </p:nvPr>
        </p:nvSpPr>
        <p:spPr>
          <a:xfrm>
            <a:off x="8966200" y="6352540"/>
            <a:ext cx="2743200" cy="365125"/>
          </a:xfrm>
        </p:spPr>
        <p:txBody>
          <a:bodyPr/>
          <a:lstStyle/>
          <a:p>
            <a:fld id="{56DCE2C9-06B9-4058-BEBD-6FDE8D61F8A0}" type="slidenum">
              <a:rPr lang="ru-RU" smtClean="0"/>
              <a:pPr/>
              <a:t>‹#›</a:t>
            </a:fld>
            <a:endParaRPr lang="ru-RU" dirty="0"/>
          </a:p>
        </p:txBody>
      </p:sp>
      <p:sp>
        <p:nvSpPr>
          <p:cNvPr id="22" name="Текст 21">
            <a:extLst>
              <a:ext uri="{FF2B5EF4-FFF2-40B4-BE49-F238E27FC236}">
                <a16:creationId xmlns="" xmlns:a16="http://schemas.microsoft.com/office/drawing/2014/main" id="{947E01EF-939F-5B58-C50B-3852DAF5CC1A}"/>
              </a:ext>
            </a:extLst>
          </p:cNvPr>
          <p:cNvSpPr>
            <a:spLocks noGrp="1"/>
          </p:cNvSpPr>
          <p:nvPr>
            <p:ph type="body" sz="quarter" idx="17" hasCustomPrompt="1"/>
          </p:nvPr>
        </p:nvSpPr>
        <p:spPr>
          <a:xfrm>
            <a:off x="484506" y="2691130"/>
            <a:ext cx="3544247" cy="3404870"/>
          </a:xfrm>
        </p:spPr>
        <p:txBody>
          <a:bodyPr/>
          <a:lstStyle>
            <a:lvl1pPr algn="l">
              <a:defRPr sz="1200"/>
            </a:lvl1pPr>
          </a:lstStyle>
          <a:p>
            <a:pPr marL="0" marR="0" lvl="0" indent="0" algn="just" defTabSz="914400" rtl="0" eaLnBrk="1" fontAlgn="auto" latinLnBrk="0" hangingPunct="1">
              <a:lnSpc>
                <a:spcPct val="90000"/>
              </a:lnSpc>
              <a:spcBef>
                <a:spcPts val="1000"/>
              </a:spcBef>
              <a:spcAft>
                <a:spcPts val="0"/>
              </a:spcAft>
              <a:buClrTx/>
              <a:buSzTx/>
              <a:buFontTx/>
              <a:buNone/>
              <a:tabLst/>
              <a:defRPr/>
            </a:pPr>
            <a:r>
              <a:rPr lang="ru-RU" dirty="0"/>
              <a:t>Не беспокойтесь</a:t>
            </a:r>
            <a:r>
              <a:rPr lang="en-US" dirty="0"/>
              <a:t> </a:t>
            </a:r>
            <a:r>
              <a:rPr lang="ru-RU" dirty="0"/>
              <a:t>(1</a:t>
            </a:r>
            <a:r>
              <a:rPr lang="en-US" dirty="0"/>
              <a:t>2</a:t>
            </a:r>
            <a:r>
              <a:rPr lang="ru-RU" dirty="0" err="1"/>
              <a:t>pt</a:t>
            </a:r>
            <a:r>
              <a:rPr lang="ru-RU" dirty="0"/>
              <a:t>), если у вас немного данных - вы можете использовать несколько основных цифр и добавить аккуратные подписи, чтобы представить визуально привлекательную и понятную информацию.</a:t>
            </a:r>
            <a:endParaRPr lang="en-US" dirty="0"/>
          </a:p>
        </p:txBody>
      </p:sp>
      <p:sp>
        <p:nvSpPr>
          <p:cNvPr id="8" name="Текст 21">
            <a:extLst>
              <a:ext uri="{FF2B5EF4-FFF2-40B4-BE49-F238E27FC236}">
                <a16:creationId xmlns="" xmlns:a16="http://schemas.microsoft.com/office/drawing/2014/main" id="{802F1FED-4D9A-249E-C957-97C692A0456A}"/>
              </a:ext>
            </a:extLst>
          </p:cNvPr>
          <p:cNvSpPr>
            <a:spLocks noGrp="1"/>
          </p:cNvSpPr>
          <p:nvPr>
            <p:ph type="body" sz="quarter" idx="22" hasCustomPrompt="1"/>
          </p:nvPr>
        </p:nvSpPr>
        <p:spPr>
          <a:xfrm>
            <a:off x="484505" y="2076449"/>
            <a:ext cx="3544247" cy="533400"/>
          </a:xfrm>
        </p:spPr>
        <p:txBody>
          <a:bodyPr>
            <a:normAutofit/>
          </a:bodyPr>
          <a:lstStyle>
            <a:lvl1pPr algn="l">
              <a:defRPr sz="4000">
                <a:latin typeface="+mj-lt"/>
              </a:defRPr>
            </a:lvl1pPr>
          </a:lstStyle>
          <a:p>
            <a:pPr marL="0" marR="0" lvl="0" indent="0" algn="just" defTabSz="914400" rtl="0" eaLnBrk="1" fontAlgn="auto" latinLnBrk="0" hangingPunct="1">
              <a:lnSpc>
                <a:spcPct val="90000"/>
              </a:lnSpc>
              <a:spcBef>
                <a:spcPts val="1000"/>
              </a:spcBef>
              <a:spcAft>
                <a:spcPts val="0"/>
              </a:spcAft>
              <a:buClrTx/>
              <a:buSzTx/>
              <a:buFontTx/>
              <a:buNone/>
              <a:tabLst/>
              <a:defRPr/>
            </a:pPr>
            <a:r>
              <a:rPr lang="en-US" dirty="0"/>
              <a:t>1000</a:t>
            </a:r>
          </a:p>
        </p:txBody>
      </p:sp>
      <p:sp>
        <p:nvSpPr>
          <p:cNvPr id="9" name="Текст 21">
            <a:extLst>
              <a:ext uri="{FF2B5EF4-FFF2-40B4-BE49-F238E27FC236}">
                <a16:creationId xmlns="" xmlns:a16="http://schemas.microsoft.com/office/drawing/2014/main" id="{56E7A273-4BF1-8B26-0D48-A7448DF7D406}"/>
              </a:ext>
            </a:extLst>
          </p:cNvPr>
          <p:cNvSpPr>
            <a:spLocks noGrp="1"/>
          </p:cNvSpPr>
          <p:nvPr>
            <p:ph type="body" sz="quarter" idx="23" hasCustomPrompt="1"/>
          </p:nvPr>
        </p:nvSpPr>
        <p:spPr>
          <a:xfrm>
            <a:off x="4328957" y="2691130"/>
            <a:ext cx="3544247" cy="3404870"/>
          </a:xfrm>
        </p:spPr>
        <p:txBody>
          <a:bodyPr/>
          <a:lstStyle>
            <a:lvl1pPr algn="l">
              <a:defRPr sz="1200"/>
            </a:lvl1pPr>
          </a:lstStyle>
          <a:p>
            <a:pPr marL="0" marR="0" lvl="0" indent="0" algn="just" defTabSz="914400" rtl="0" eaLnBrk="1" fontAlgn="auto" latinLnBrk="0" hangingPunct="1">
              <a:lnSpc>
                <a:spcPct val="90000"/>
              </a:lnSpc>
              <a:spcBef>
                <a:spcPts val="1000"/>
              </a:spcBef>
              <a:spcAft>
                <a:spcPts val="0"/>
              </a:spcAft>
              <a:buClrTx/>
              <a:buSzTx/>
              <a:buFontTx/>
              <a:buNone/>
              <a:tabLst/>
              <a:defRPr/>
            </a:pPr>
            <a:r>
              <a:rPr lang="ru-RU" dirty="0"/>
              <a:t>Не беспокойтесь</a:t>
            </a:r>
            <a:r>
              <a:rPr lang="en-US" dirty="0"/>
              <a:t> </a:t>
            </a:r>
            <a:r>
              <a:rPr lang="ru-RU" dirty="0"/>
              <a:t>(1</a:t>
            </a:r>
            <a:r>
              <a:rPr lang="en-US" dirty="0"/>
              <a:t>2</a:t>
            </a:r>
            <a:r>
              <a:rPr lang="ru-RU" dirty="0" err="1"/>
              <a:t>pt</a:t>
            </a:r>
            <a:r>
              <a:rPr lang="ru-RU" dirty="0"/>
              <a:t>), если у вас немного данных - вы можете использовать несколько основных цифр и добавить аккуратные подписи, чтобы представить визуально привлекательную и понятную информацию.</a:t>
            </a:r>
            <a:endParaRPr lang="en-US" dirty="0"/>
          </a:p>
        </p:txBody>
      </p:sp>
      <p:sp>
        <p:nvSpPr>
          <p:cNvPr id="12" name="Текст 21">
            <a:extLst>
              <a:ext uri="{FF2B5EF4-FFF2-40B4-BE49-F238E27FC236}">
                <a16:creationId xmlns="" xmlns:a16="http://schemas.microsoft.com/office/drawing/2014/main" id="{660A341E-8503-763D-DE3D-CDC7313D272C}"/>
              </a:ext>
            </a:extLst>
          </p:cNvPr>
          <p:cNvSpPr>
            <a:spLocks noGrp="1"/>
          </p:cNvSpPr>
          <p:nvPr>
            <p:ph type="body" sz="quarter" idx="24" hasCustomPrompt="1"/>
          </p:nvPr>
        </p:nvSpPr>
        <p:spPr>
          <a:xfrm>
            <a:off x="4328956" y="2076449"/>
            <a:ext cx="3544247" cy="533400"/>
          </a:xfrm>
        </p:spPr>
        <p:txBody>
          <a:bodyPr>
            <a:normAutofit/>
          </a:bodyPr>
          <a:lstStyle>
            <a:lvl1pPr algn="l">
              <a:defRPr sz="4000">
                <a:latin typeface="+mj-lt"/>
              </a:defRPr>
            </a:lvl1pPr>
          </a:lstStyle>
          <a:p>
            <a:pPr marL="0" marR="0" lvl="0" indent="0" algn="just" defTabSz="914400" rtl="0" eaLnBrk="1" fontAlgn="auto" latinLnBrk="0" hangingPunct="1">
              <a:lnSpc>
                <a:spcPct val="90000"/>
              </a:lnSpc>
              <a:spcBef>
                <a:spcPts val="1000"/>
              </a:spcBef>
              <a:spcAft>
                <a:spcPts val="0"/>
              </a:spcAft>
              <a:buClrTx/>
              <a:buSzTx/>
              <a:buFontTx/>
              <a:buNone/>
              <a:tabLst/>
              <a:defRPr/>
            </a:pPr>
            <a:r>
              <a:rPr lang="en-US" dirty="0"/>
              <a:t>&gt;1800</a:t>
            </a:r>
          </a:p>
        </p:txBody>
      </p:sp>
      <p:sp>
        <p:nvSpPr>
          <p:cNvPr id="14" name="Текст 21">
            <a:extLst>
              <a:ext uri="{FF2B5EF4-FFF2-40B4-BE49-F238E27FC236}">
                <a16:creationId xmlns="" xmlns:a16="http://schemas.microsoft.com/office/drawing/2014/main" id="{B4AD0440-BE36-3C05-15B1-8756B73C5E7E}"/>
              </a:ext>
            </a:extLst>
          </p:cNvPr>
          <p:cNvSpPr>
            <a:spLocks noGrp="1"/>
          </p:cNvSpPr>
          <p:nvPr>
            <p:ph type="body" sz="quarter" idx="25" hasCustomPrompt="1"/>
          </p:nvPr>
        </p:nvSpPr>
        <p:spPr>
          <a:xfrm>
            <a:off x="8170233" y="2691130"/>
            <a:ext cx="3544247" cy="3404870"/>
          </a:xfrm>
        </p:spPr>
        <p:txBody>
          <a:bodyPr/>
          <a:lstStyle>
            <a:lvl1pPr algn="l">
              <a:defRPr sz="1200"/>
            </a:lvl1pPr>
          </a:lstStyle>
          <a:p>
            <a:pPr marL="0" marR="0" lvl="0" indent="0" algn="just" defTabSz="914400" rtl="0" eaLnBrk="1" fontAlgn="auto" latinLnBrk="0" hangingPunct="1">
              <a:lnSpc>
                <a:spcPct val="90000"/>
              </a:lnSpc>
              <a:spcBef>
                <a:spcPts val="1000"/>
              </a:spcBef>
              <a:spcAft>
                <a:spcPts val="0"/>
              </a:spcAft>
              <a:buClrTx/>
              <a:buSzTx/>
              <a:buFontTx/>
              <a:buNone/>
              <a:tabLst/>
              <a:defRPr/>
            </a:pPr>
            <a:r>
              <a:rPr lang="ru-RU" dirty="0"/>
              <a:t>Не беспокойтесь</a:t>
            </a:r>
            <a:r>
              <a:rPr lang="en-US" dirty="0"/>
              <a:t> </a:t>
            </a:r>
            <a:r>
              <a:rPr lang="ru-RU" dirty="0"/>
              <a:t>(1</a:t>
            </a:r>
            <a:r>
              <a:rPr lang="en-US" dirty="0"/>
              <a:t>2</a:t>
            </a:r>
            <a:r>
              <a:rPr lang="ru-RU" dirty="0" err="1"/>
              <a:t>pt</a:t>
            </a:r>
            <a:r>
              <a:rPr lang="ru-RU" dirty="0"/>
              <a:t>), если у вас немного данных - вы можете использовать несколько основных цифр и добавить аккуратные подписи, чтобы представить визуально привлекательную и понятную информацию.</a:t>
            </a:r>
            <a:endParaRPr lang="en-US" dirty="0"/>
          </a:p>
        </p:txBody>
      </p:sp>
      <p:sp>
        <p:nvSpPr>
          <p:cNvPr id="15" name="Текст 21">
            <a:extLst>
              <a:ext uri="{FF2B5EF4-FFF2-40B4-BE49-F238E27FC236}">
                <a16:creationId xmlns="" xmlns:a16="http://schemas.microsoft.com/office/drawing/2014/main" id="{AE1AB696-E2CB-BF1D-47E4-99320D10C3CC}"/>
              </a:ext>
            </a:extLst>
          </p:cNvPr>
          <p:cNvSpPr>
            <a:spLocks noGrp="1"/>
          </p:cNvSpPr>
          <p:nvPr>
            <p:ph type="body" sz="quarter" idx="26" hasCustomPrompt="1"/>
          </p:nvPr>
        </p:nvSpPr>
        <p:spPr>
          <a:xfrm>
            <a:off x="8170232" y="2076449"/>
            <a:ext cx="3544247" cy="533400"/>
          </a:xfrm>
        </p:spPr>
        <p:txBody>
          <a:bodyPr>
            <a:normAutofit/>
          </a:bodyPr>
          <a:lstStyle>
            <a:lvl1pPr algn="l">
              <a:defRPr sz="4000">
                <a:latin typeface="+mj-lt"/>
              </a:defRPr>
            </a:lvl1pPr>
          </a:lstStyle>
          <a:p>
            <a:pPr marL="0" marR="0" lvl="0" indent="0" algn="just" defTabSz="914400" rtl="0" eaLnBrk="1" fontAlgn="auto" latinLnBrk="0" hangingPunct="1">
              <a:lnSpc>
                <a:spcPct val="90000"/>
              </a:lnSpc>
              <a:spcBef>
                <a:spcPts val="1000"/>
              </a:spcBef>
              <a:spcAft>
                <a:spcPts val="0"/>
              </a:spcAft>
              <a:buClrTx/>
              <a:buSzTx/>
              <a:buFontTx/>
              <a:buNone/>
              <a:tabLst/>
              <a:defRPr/>
            </a:pPr>
            <a:r>
              <a:rPr lang="en-US" dirty="0"/>
              <a:t>19000</a:t>
            </a:r>
          </a:p>
        </p:txBody>
      </p:sp>
      <p:sp>
        <p:nvSpPr>
          <p:cNvPr id="16" name="Текст 3">
            <a:extLst>
              <a:ext uri="{FF2B5EF4-FFF2-40B4-BE49-F238E27FC236}">
                <a16:creationId xmlns="" xmlns:a16="http://schemas.microsoft.com/office/drawing/2014/main" id="{E093D719-1D82-D66E-9E95-BD80140B12A5}"/>
              </a:ext>
            </a:extLst>
          </p:cNvPr>
          <p:cNvSpPr>
            <a:spLocks noGrp="1"/>
          </p:cNvSpPr>
          <p:nvPr>
            <p:ph type="body" sz="quarter" idx="19" hasCustomPrompt="1"/>
          </p:nvPr>
        </p:nvSpPr>
        <p:spPr>
          <a:xfrm>
            <a:off x="479424" y="149225"/>
            <a:ext cx="9940926" cy="276546"/>
          </a:xfrm>
        </p:spPr>
        <p:txBody>
          <a:bodyPr>
            <a:noAutofit/>
          </a:bodyPr>
          <a:lstStyle>
            <a:lvl1pPr algn="l">
              <a:defRPr sz="1600">
                <a:solidFill>
                  <a:schemeClr val="bg1"/>
                </a:solidFill>
                <a:latin typeface="+mj-lt"/>
              </a:defRPr>
            </a:lvl1pPr>
          </a:lstStyle>
          <a:p>
            <a:pPr marL="0" marR="0" lvl="0" indent="0" algn="l" defTabSz="914400" rtl="0" eaLnBrk="1" fontAlgn="auto" latinLnBrk="0" hangingPunct="1">
              <a:lnSpc>
                <a:spcPct val="90000"/>
              </a:lnSpc>
              <a:spcBef>
                <a:spcPts val="1000"/>
              </a:spcBef>
              <a:spcAft>
                <a:spcPts val="0"/>
              </a:spcAft>
              <a:buClrTx/>
              <a:buSzTx/>
              <a:buFontTx/>
              <a:buNone/>
              <a:tabLst/>
              <a:defRPr/>
            </a:pPr>
            <a:r>
              <a:rPr lang="ru-RU" dirty="0">
                <a:latin typeface="Montserrat SemiBold" panose="00000700000000000000" pitchFamily="2" charset="-52"/>
              </a:rPr>
              <a:t>Пояснительная или дополнительная информация (16 </a:t>
            </a:r>
            <a:r>
              <a:rPr lang="ru-RU" dirty="0" err="1">
                <a:latin typeface="Montserrat SemiBold" panose="00000700000000000000" pitchFamily="2" charset="-52"/>
              </a:rPr>
              <a:t>pt</a:t>
            </a:r>
            <a:r>
              <a:rPr lang="ru-RU" dirty="0">
                <a:latin typeface="Montserrat SemiBold" panose="00000700000000000000" pitchFamily="2" charset="-52"/>
              </a:rPr>
              <a:t>) </a:t>
            </a:r>
          </a:p>
        </p:txBody>
      </p:sp>
    </p:spTree>
    <p:extLst>
      <p:ext uri="{BB962C8B-B14F-4D97-AF65-F5344CB8AC3E}">
        <p14:creationId xmlns:p14="http://schemas.microsoft.com/office/powerpoint/2010/main" val="131646921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МТУСИ_Текст_вид1">
    <p:spTree>
      <p:nvGrpSpPr>
        <p:cNvPr id="1" name=""/>
        <p:cNvGrpSpPr/>
        <p:nvPr/>
      </p:nvGrpSpPr>
      <p:grpSpPr>
        <a:xfrm>
          <a:off x="0" y="0"/>
          <a:ext cx="0" cy="0"/>
          <a:chOff x="0" y="0"/>
          <a:chExt cx="0" cy="0"/>
        </a:xfrm>
      </p:grpSpPr>
      <p:sp>
        <p:nvSpPr>
          <p:cNvPr id="2" name="Заголовок 1">
            <a:extLst>
              <a:ext uri="{FF2B5EF4-FFF2-40B4-BE49-F238E27FC236}">
                <a16:creationId xmlns="" xmlns:a16="http://schemas.microsoft.com/office/drawing/2014/main" id="{6BADB568-565C-4131-B256-954D8136C5D3}"/>
              </a:ext>
            </a:extLst>
          </p:cNvPr>
          <p:cNvSpPr>
            <a:spLocks noGrp="1"/>
          </p:cNvSpPr>
          <p:nvPr>
            <p:ph type="title" hasCustomPrompt="1"/>
          </p:nvPr>
        </p:nvSpPr>
        <p:spPr>
          <a:xfrm>
            <a:off x="479425" y="597856"/>
            <a:ext cx="11229975" cy="1140459"/>
          </a:xfrm>
        </p:spPr>
        <p:txBody>
          <a:bodyPr/>
          <a:lstStyle>
            <a:lvl1pPr algn="l">
              <a:defRPr lang="ru-RU" sz="3200" b="0" kern="1200" dirty="0">
                <a:solidFill>
                  <a:schemeClr val="tx1"/>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ru-RU" dirty="0"/>
              <a:t>Заголовок слайда (32 </a:t>
            </a:r>
            <a:r>
              <a:rPr lang="en-US" dirty="0"/>
              <a:t>pt)</a:t>
            </a:r>
            <a:r>
              <a:rPr lang="ru-RU" dirty="0"/>
              <a:t>, старайтесь уместить заголовок в одну-две строки </a:t>
            </a:r>
          </a:p>
        </p:txBody>
      </p:sp>
      <p:sp>
        <p:nvSpPr>
          <p:cNvPr id="10" name="Нижний колонтитул 9">
            <a:extLst>
              <a:ext uri="{FF2B5EF4-FFF2-40B4-BE49-F238E27FC236}">
                <a16:creationId xmlns="" xmlns:a16="http://schemas.microsoft.com/office/drawing/2014/main" id="{592DA0A4-3E35-9FCB-5C58-C207AA33891A}"/>
              </a:ext>
            </a:extLst>
          </p:cNvPr>
          <p:cNvSpPr>
            <a:spLocks noGrp="1"/>
          </p:cNvSpPr>
          <p:nvPr>
            <p:ph type="ftr" sz="quarter" idx="11"/>
          </p:nvPr>
        </p:nvSpPr>
        <p:spPr/>
        <p:txBody>
          <a:bodyPr/>
          <a:lstStyle/>
          <a:p>
            <a:endParaRPr lang="ru-RU" dirty="0"/>
          </a:p>
        </p:txBody>
      </p:sp>
      <p:sp>
        <p:nvSpPr>
          <p:cNvPr id="11" name="Номер слайда 10">
            <a:extLst>
              <a:ext uri="{FF2B5EF4-FFF2-40B4-BE49-F238E27FC236}">
                <a16:creationId xmlns="" xmlns:a16="http://schemas.microsoft.com/office/drawing/2014/main" id="{A350E6A6-02F1-5CE8-2BF5-823ED0C859F6}"/>
              </a:ext>
            </a:extLst>
          </p:cNvPr>
          <p:cNvSpPr>
            <a:spLocks noGrp="1"/>
          </p:cNvSpPr>
          <p:nvPr>
            <p:ph type="sldNum" sz="quarter" idx="12"/>
          </p:nvPr>
        </p:nvSpPr>
        <p:spPr>
          <a:xfrm>
            <a:off x="8966200" y="6352540"/>
            <a:ext cx="2743200" cy="365125"/>
          </a:xfrm>
        </p:spPr>
        <p:txBody>
          <a:bodyPr/>
          <a:lstStyle/>
          <a:p>
            <a:fld id="{56DCE2C9-06B9-4058-BEBD-6FDE8D61F8A0}" type="slidenum">
              <a:rPr lang="ru-RU" smtClean="0"/>
              <a:pPr/>
              <a:t>‹#›</a:t>
            </a:fld>
            <a:endParaRPr lang="ru-RU" dirty="0"/>
          </a:p>
        </p:txBody>
      </p:sp>
      <p:sp>
        <p:nvSpPr>
          <p:cNvPr id="22" name="Текст 21">
            <a:extLst>
              <a:ext uri="{FF2B5EF4-FFF2-40B4-BE49-F238E27FC236}">
                <a16:creationId xmlns="" xmlns:a16="http://schemas.microsoft.com/office/drawing/2014/main" id="{947E01EF-939F-5B58-C50B-3852DAF5CC1A}"/>
              </a:ext>
            </a:extLst>
          </p:cNvPr>
          <p:cNvSpPr>
            <a:spLocks noGrp="1"/>
          </p:cNvSpPr>
          <p:nvPr>
            <p:ph type="body" sz="quarter" idx="17" hasCustomPrompt="1"/>
          </p:nvPr>
        </p:nvSpPr>
        <p:spPr>
          <a:xfrm>
            <a:off x="479425" y="1828799"/>
            <a:ext cx="3544247" cy="4409439"/>
          </a:xfrm>
        </p:spPr>
        <p:txBody>
          <a:bodyPr/>
          <a:lstStyle>
            <a:lvl1pPr algn="l">
              <a:defRPr sz="1200"/>
            </a:lvl1pPr>
          </a:lstStyle>
          <a:p>
            <a:pPr marL="0" marR="0" lvl="0" indent="0" algn="just" defTabSz="914400" rtl="0" eaLnBrk="1" fontAlgn="auto" latinLnBrk="0" hangingPunct="1">
              <a:lnSpc>
                <a:spcPct val="90000"/>
              </a:lnSpc>
              <a:spcBef>
                <a:spcPts val="1000"/>
              </a:spcBef>
              <a:spcAft>
                <a:spcPts val="0"/>
              </a:spcAft>
              <a:buClrTx/>
              <a:buSzTx/>
              <a:buFontTx/>
              <a:buNone/>
              <a:tabLst/>
              <a:defRPr/>
            </a:pPr>
            <a:r>
              <a:rPr lang="ru-RU" dirty="0"/>
              <a:t>Рекомендуется разбивать большой объем текста (1</a:t>
            </a:r>
            <a:r>
              <a:rPr lang="en-US" dirty="0"/>
              <a:t>2</a:t>
            </a:r>
            <a:r>
              <a:rPr lang="ru-RU" dirty="0" err="1"/>
              <a:t>pt</a:t>
            </a:r>
            <a:r>
              <a:rPr lang="ru-RU" dirty="0"/>
              <a:t>) на несколько колонок (2-3), так как текст, набранный длинной строкой, затрудняет восприятие и уменьшает читабельность. Старайтесь сбалансировать количество слов в строке, так как слишком много слов способствует утомлению читающего, но не завлекает его в чтении. </a:t>
            </a:r>
            <a:r>
              <a:rPr lang="en-US" dirty="0"/>
              <a:t/>
            </a:r>
            <a:br>
              <a:rPr lang="en-US" dirty="0"/>
            </a:br>
            <a:r>
              <a:rPr lang="ru-RU" dirty="0"/>
              <a:t>Обратите внимание на то, что ваша презентация будет читаться и изучаться другими людьми, поэтому они должны легко понимать информацию, которую вы предоставляете.</a:t>
            </a:r>
            <a:r>
              <a:rPr lang="en-US" dirty="0"/>
              <a:t> </a:t>
            </a:r>
            <a:br>
              <a:rPr lang="en-US" dirty="0"/>
            </a:br>
            <a:r>
              <a:rPr lang="ru-RU" dirty="0"/>
              <a:t>Обратите внимание на то, что ваша презентация будет читаться и изучаться другими людьми, поэтому они должны легко понимать информацию, которую вы предоставляете.</a:t>
            </a:r>
            <a:r>
              <a:rPr lang="en-US" dirty="0"/>
              <a:t/>
            </a:r>
            <a:br>
              <a:rPr lang="en-US" dirty="0"/>
            </a:br>
            <a:r>
              <a:rPr lang="ru-RU" dirty="0"/>
              <a:t>Обратите внимание на то, что ваша презентация будет читаться и изучаться другими людьми, поэтому они должны легко понимать информацию, которую вы предоставляете.</a:t>
            </a:r>
          </a:p>
          <a:p>
            <a:pPr marL="0" marR="0" lvl="0" indent="0" algn="just" defTabSz="914400" rtl="0" eaLnBrk="1" fontAlgn="auto" latinLnBrk="0" hangingPunct="1">
              <a:lnSpc>
                <a:spcPct val="90000"/>
              </a:lnSpc>
              <a:spcBef>
                <a:spcPts val="1000"/>
              </a:spcBef>
              <a:spcAft>
                <a:spcPts val="0"/>
              </a:spcAft>
              <a:buClrTx/>
              <a:buSzTx/>
              <a:buFontTx/>
              <a:buNone/>
              <a:tabLst/>
              <a:defRPr/>
            </a:pPr>
            <a:endParaRPr lang="ru-RU" dirty="0"/>
          </a:p>
        </p:txBody>
      </p:sp>
      <p:sp>
        <p:nvSpPr>
          <p:cNvPr id="4" name="Текст 21">
            <a:extLst>
              <a:ext uri="{FF2B5EF4-FFF2-40B4-BE49-F238E27FC236}">
                <a16:creationId xmlns="" xmlns:a16="http://schemas.microsoft.com/office/drawing/2014/main" id="{6E5AEAD8-EA07-882B-E97B-CE9D2BECA870}"/>
              </a:ext>
            </a:extLst>
          </p:cNvPr>
          <p:cNvSpPr>
            <a:spLocks noGrp="1"/>
          </p:cNvSpPr>
          <p:nvPr>
            <p:ph type="body" sz="quarter" idx="19" hasCustomPrompt="1"/>
          </p:nvPr>
        </p:nvSpPr>
        <p:spPr>
          <a:xfrm>
            <a:off x="4316412" y="1828637"/>
            <a:ext cx="3544249" cy="4404521"/>
          </a:xfrm>
        </p:spPr>
        <p:txBody>
          <a:bodyPr/>
          <a:lstStyle>
            <a:lvl1pPr algn="l">
              <a:defRPr sz="1200"/>
            </a:lvl1pPr>
          </a:lstStyle>
          <a:p>
            <a:pPr marL="0" marR="0" lvl="0" indent="0" algn="just" defTabSz="914400" rtl="0" eaLnBrk="1" fontAlgn="auto" latinLnBrk="0" hangingPunct="1">
              <a:lnSpc>
                <a:spcPct val="90000"/>
              </a:lnSpc>
              <a:spcBef>
                <a:spcPts val="1000"/>
              </a:spcBef>
              <a:spcAft>
                <a:spcPts val="0"/>
              </a:spcAft>
              <a:buClrTx/>
              <a:buSzTx/>
              <a:buFontTx/>
              <a:buNone/>
              <a:tabLst/>
              <a:defRPr/>
            </a:pPr>
            <a:r>
              <a:rPr lang="ru-RU" dirty="0"/>
              <a:t>Рекомендуется разбивать большой объем текста (1</a:t>
            </a:r>
            <a:r>
              <a:rPr lang="en-US" dirty="0"/>
              <a:t>2</a:t>
            </a:r>
            <a:r>
              <a:rPr lang="ru-RU" dirty="0" err="1"/>
              <a:t>pt</a:t>
            </a:r>
            <a:r>
              <a:rPr lang="ru-RU" dirty="0"/>
              <a:t>) на несколько колонок (2-3), так как текст, набранный длинной строкой, затрудняет восприятие и уменьшает читабельность. Старайтесь сбалансировать количество слов в строке, так как слишком много слов способствует утомлению читающего, но не завлекает его в чтении. </a:t>
            </a:r>
            <a:r>
              <a:rPr lang="en-US" dirty="0"/>
              <a:t/>
            </a:r>
            <a:br>
              <a:rPr lang="en-US" dirty="0"/>
            </a:br>
            <a:r>
              <a:rPr lang="ru-RU" dirty="0"/>
              <a:t>Обратите внимание на то, что ваша презентация будет читаться и изучаться другими людьми, поэтому они должны легко понимать информацию, которую вы предоставляете.</a:t>
            </a:r>
            <a:r>
              <a:rPr lang="en-US" dirty="0"/>
              <a:t/>
            </a:r>
            <a:br>
              <a:rPr lang="en-US" dirty="0"/>
            </a:br>
            <a:r>
              <a:rPr lang="ru-RU" dirty="0"/>
              <a:t>Обратите внимание на то, что ваша презентация будет читаться и изучаться другими людьми, поэтому они должны легко понимать информацию, которую вы предоставляете.</a:t>
            </a:r>
            <a:r>
              <a:rPr lang="en-US" dirty="0"/>
              <a:t/>
            </a:r>
            <a:br>
              <a:rPr lang="en-US" dirty="0"/>
            </a:br>
            <a:r>
              <a:rPr lang="ru-RU" dirty="0"/>
              <a:t>Обратите внимание на то, что ваша презентация будет читаться и изучаться другими людьми, поэтому они должны легко понимать информацию, которую вы предоставляете.</a:t>
            </a:r>
          </a:p>
          <a:p>
            <a:pPr lvl="0"/>
            <a:endParaRPr lang="ru-RU" dirty="0"/>
          </a:p>
          <a:p>
            <a:pPr lvl="0"/>
            <a:endParaRPr lang="ru-RU" dirty="0"/>
          </a:p>
        </p:txBody>
      </p:sp>
      <p:sp>
        <p:nvSpPr>
          <p:cNvPr id="6" name="Текст 21">
            <a:extLst>
              <a:ext uri="{FF2B5EF4-FFF2-40B4-BE49-F238E27FC236}">
                <a16:creationId xmlns="" xmlns:a16="http://schemas.microsoft.com/office/drawing/2014/main" id="{140D3FD4-620D-1BC8-10A0-CB1CB1F3CB8C}"/>
              </a:ext>
            </a:extLst>
          </p:cNvPr>
          <p:cNvSpPr>
            <a:spLocks noGrp="1"/>
          </p:cNvSpPr>
          <p:nvPr>
            <p:ph type="body" sz="quarter" idx="21" hasCustomPrompt="1"/>
          </p:nvPr>
        </p:nvSpPr>
        <p:spPr>
          <a:xfrm>
            <a:off x="8153400" y="1828799"/>
            <a:ext cx="3556000" cy="4409439"/>
          </a:xfrm>
        </p:spPr>
        <p:txBody>
          <a:bodyPr/>
          <a:lstStyle>
            <a:lvl1pPr algn="l">
              <a:defRPr sz="1200"/>
            </a:lvl1pPr>
          </a:lstStyle>
          <a:p>
            <a:pPr marL="0" marR="0" lvl="0" indent="0" algn="just" defTabSz="914400" rtl="0" eaLnBrk="1" fontAlgn="auto" latinLnBrk="0" hangingPunct="1">
              <a:lnSpc>
                <a:spcPct val="90000"/>
              </a:lnSpc>
              <a:spcBef>
                <a:spcPts val="1000"/>
              </a:spcBef>
              <a:spcAft>
                <a:spcPts val="0"/>
              </a:spcAft>
              <a:buClrTx/>
              <a:buSzTx/>
              <a:buFontTx/>
              <a:buNone/>
              <a:tabLst/>
              <a:defRPr/>
            </a:pPr>
            <a:r>
              <a:rPr lang="ru-RU" dirty="0"/>
              <a:t>Рекомендуется разбивать большой объем текста (1</a:t>
            </a:r>
            <a:r>
              <a:rPr lang="en-US" dirty="0"/>
              <a:t>2</a:t>
            </a:r>
            <a:r>
              <a:rPr lang="ru-RU" dirty="0" err="1"/>
              <a:t>pt</a:t>
            </a:r>
            <a:r>
              <a:rPr lang="ru-RU" dirty="0"/>
              <a:t>) на несколько колонок (2-3), так как текст, набранный длинной строкой, затрудняет восприятие и уменьшает читабельность. Старайтесь сбалансировать количество слов в строке, так как слишком много слов способствует утомлению читающего, но не завлекает его в чтении. </a:t>
            </a:r>
            <a:r>
              <a:rPr lang="en-US" dirty="0"/>
              <a:t/>
            </a:r>
            <a:br>
              <a:rPr lang="en-US" dirty="0"/>
            </a:br>
            <a:r>
              <a:rPr lang="ru-RU" dirty="0"/>
              <a:t>Обратите внимание на то, что ваша презентация будет читаться и изучаться другими людьми, поэтому они должны легко понимать информацию, которую вы предоставляете.</a:t>
            </a:r>
            <a:r>
              <a:rPr lang="en-US" dirty="0"/>
              <a:t/>
            </a:r>
            <a:br>
              <a:rPr lang="en-US" dirty="0"/>
            </a:br>
            <a:r>
              <a:rPr lang="ru-RU" dirty="0"/>
              <a:t>Обратите внимание на то, что ваша презентация будет читаться и изучаться другими людьми, поэтому они должны легко понимать информацию, которую вы предоставляете.</a:t>
            </a:r>
            <a:r>
              <a:rPr lang="en-US" dirty="0"/>
              <a:t/>
            </a:r>
            <a:br>
              <a:rPr lang="en-US" dirty="0"/>
            </a:br>
            <a:r>
              <a:rPr lang="ru-RU" dirty="0"/>
              <a:t>Обратите внимание на то, что ваша презентация будет читаться и изучаться другими людьми, поэтому они должны легко понимать информацию, которую вы предоставляете.</a:t>
            </a:r>
          </a:p>
          <a:p>
            <a:pPr lvl="0"/>
            <a:endParaRPr lang="ru-RU" dirty="0"/>
          </a:p>
          <a:p>
            <a:pPr lvl="0"/>
            <a:endParaRPr lang="ru-RU" dirty="0"/>
          </a:p>
        </p:txBody>
      </p:sp>
      <p:sp>
        <p:nvSpPr>
          <p:cNvPr id="9" name="Текст 3">
            <a:extLst>
              <a:ext uri="{FF2B5EF4-FFF2-40B4-BE49-F238E27FC236}">
                <a16:creationId xmlns="" xmlns:a16="http://schemas.microsoft.com/office/drawing/2014/main" id="{51E03B25-0490-CFB3-BF28-99F32F219D39}"/>
              </a:ext>
            </a:extLst>
          </p:cNvPr>
          <p:cNvSpPr>
            <a:spLocks noGrp="1"/>
          </p:cNvSpPr>
          <p:nvPr>
            <p:ph type="body" sz="quarter" idx="22" hasCustomPrompt="1"/>
          </p:nvPr>
        </p:nvSpPr>
        <p:spPr>
          <a:xfrm>
            <a:off x="479424" y="149225"/>
            <a:ext cx="9940926" cy="276546"/>
          </a:xfrm>
        </p:spPr>
        <p:txBody>
          <a:bodyPr>
            <a:noAutofit/>
          </a:bodyPr>
          <a:lstStyle>
            <a:lvl1pPr algn="l">
              <a:defRPr sz="1600">
                <a:solidFill>
                  <a:schemeClr val="bg1"/>
                </a:solidFill>
                <a:latin typeface="+mj-lt"/>
              </a:defRPr>
            </a:lvl1pPr>
          </a:lstStyle>
          <a:p>
            <a:pPr marL="0" marR="0" lvl="0" indent="0" algn="l" defTabSz="914400" rtl="0" eaLnBrk="1" fontAlgn="auto" latinLnBrk="0" hangingPunct="1">
              <a:lnSpc>
                <a:spcPct val="90000"/>
              </a:lnSpc>
              <a:spcBef>
                <a:spcPts val="1000"/>
              </a:spcBef>
              <a:spcAft>
                <a:spcPts val="0"/>
              </a:spcAft>
              <a:buClrTx/>
              <a:buSzTx/>
              <a:buFontTx/>
              <a:buNone/>
              <a:tabLst/>
              <a:defRPr/>
            </a:pPr>
            <a:r>
              <a:rPr lang="ru-RU" dirty="0">
                <a:latin typeface="Montserrat SemiBold" panose="00000700000000000000" pitchFamily="2" charset="-52"/>
              </a:rPr>
              <a:t>Пояснительная или дополнительная информация (16 </a:t>
            </a:r>
            <a:r>
              <a:rPr lang="ru-RU" dirty="0" err="1">
                <a:latin typeface="Montserrat SemiBold" panose="00000700000000000000" pitchFamily="2" charset="-52"/>
              </a:rPr>
              <a:t>pt</a:t>
            </a:r>
            <a:r>
              <a:rPr lang="ru-RU" dirty="0">
                <a:latin typeface="Montserrat SemiBold" panose="00000700000000000000" pitchFamily="2" charset="-52"/>
              </a:rPr>
              <a:t>) </a:t>
            </a:r>
          </a:p>
        </p:txBody>
      </p:sp>
    </p:spTree>
    <p:extLst>
      <p:ext uri="{BB962C8B-B14F-4D97-AF65-F5344CB8AC3E}">
        <p14:creationId xmlns:p14="http://schemas.microsoft.com/office/powerpoint/2010/main" val="209172720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МТУСИ_Текст_вид2">
    <p:spTree>
      <p:nvGrpSpPr>
        <p:cNvPr id="1" name=""/>
        <p:cNvGrpSpPr/>
        <p:nvPr/>
      </p:nvGrpSpPr>
      <p:grpSpPr>
        <a:xfrm>
          <a:off x="0" y="0"/>
          <a:ext cx="0" cy="0"/>
          <a:chOff x="0" y="0"/>
          <a:chExt cx="0" cy="0"/>
        </a:xfrm>
      </p:grpSpPr>
      <p:sp>
        <p:nvSpPr>
          <p:cNvPr id="2" name="Заголовок 1">
            <a:extLst>
              <a:ext uri="{FF2B5EF4-FFF2-40B4-BE49-F238E27FC236}">
                <a16:creationId xmlns="" xmlns:a16="http://schemas.microsoft.com/office/drawing/2014/main" id="{6BADB568-565C-4131-B256-954D8136C5D3}"/>
              </a:ext>
            </a:extLst>
          </p:cNvPr>
          <p:cNvSpPr>
            <a:spLocks noGrp="1"/>
          </p:cNvSpPr>
          <p:nvPr>
            <p:ph type="title" hasCustomPrompt="1"/>
          </p:nvPr>
        </p:nvSpPr>
        <p:spPr>
          <a:xfrm>
            <a:off x="479425" y="597856"/>
            <a:ext cx="11229975" cy="1140459"/>
          </a:xfrm>
        </p:spPr>
        <p:txBody>
          <a:bodyPr/>
          <a:lstStyle>
            <a:lvl1pPr algn="l">
              <a:defRPr lang="ru-RU" sz="3200" b="0" kern="1200" dirty="0">
                <a:solidFill>
                  <a:schemeClr val="tx1"/>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ru-RU" dirty="0"/>
              <a:t>Заголовок слайда (32 </a:t>
            </a:r>
            <a:r>
              <a:rPr lang="en-US" dirty="0"/>
              <a:t>pt)</a:t>
            </a:r>
            <a:r>
              <a:rPr lang="ru-RU" dirty="0"/>
              <a:t>, старайтесь уместить заголовок в одну-две строки </a:t>
            </a:r>
          </a:p>
        </p:txBody>
      </p:sp>
      <p:sp>
        <p:nvSpPr>
          <p:cNvPr id="10" name="Нижний колонтитул 9">
            <a:extLst>
              <a:ext uri="{FF2B5EF4-FFF2-40B4-BE49-F238E27FC236}">
                <a16:creationId xmlns="" xmlns:a16="http://schemas.microsoft.com/office/drawing/2014/main" id="{592DA0A4-3E35-9FCB-5C58-C207AA33891A}"/>
              </a:ext>
            </a:extLst>
          </p:cNvPr>
          <p:cNvSpPr>
            <a:spLocks noGrp="1"/>
          </p:cNvSpPr>
          <p:nvPr>
            <p:ph type="ftr" sz="quarter" idx="11"/>
          </p:nvPr>
        </p:nvSpPr>
        <p:spPr/>
        <p:txBody>
          <a:bodyPr/>
          <a:lstStyle/>
          <a:p>
            <a:endParaRPr lang="ru-RU" dirty="0"/>
          </a:p>
        </p:txBody>
      </p:sp>
      <p:sp>
        <p:nvSpPr>
          <p:cNvPr id="11" name="Номер слайда 10">
            <a:extLst>
              <a:ext uri="{FF2B5EF4-FFF2-40B4-BE49-F238E27FC236}">
                <a16:creationId xmlns="" xmlns:a16="http://schemas.microsoft.com/office/drawing/2014/main" id="{A350E6A6-02F1-5CE8-2BF5-823ED0C859F6}"/>
              </a:ext>
            </a:extLst>
          </p:cNvPr>
          <p:cNvSpPr>
            <a:spLocks noGrp="1"/>
          </p:cNvSpPr>
          <p:nvPr>
            <p:ph type="sldNum" sz="quarter" idx="12"/>
          </p:nvPr>
        </p:nvSpPr>
        <p:spPr>
          <a:xfrm>
            <a:off x="8966200" y="6352540"/>
            <a:ext cx="2743200" cy="365125"/>
          </a:xfrm>
        </p:spPr>
        <p:txBody>
          <a:bodyPr/>
          <a:lstStyle/>
          <a:p>
            <a:fld id="{56DCE2C9-06B9-4058-BEBD-6FDE8D61F8A0}" type="slidenum">
              <a:rPr lang="ru-RU" smtClean="0"/>
              <a:pPr/>
              <a:t>‹#›</a:t>
            </a:fld>
            <a:endParaRPr lang="ru-RU" dirty="0"/>
          </a:p>
        </p:txBody>
      </p:sp>
      <p:sp>
        <p:nvSpPr>
          <p:cNvPr id="22" name="Текст 21">
            <a:extLst>
              <a:ext uri="{FF2B5EF4-FFF2-40B4-BE49-F238E27FC236}">
                <a16:creationId xmlns="" xmlns:a16="http://schemas.microsoft.com/office/drawing/2014/main" id="{947E01EF-939F-5B58-C50B-3852DAF5CC1A}"/>
              </a:ext>
            </a:extLst>
          </p:cNvPr>
          <p:cNvSpPr>
            <a:spLocks noGrp="1"/>
          </p:cNvSpPr>
          <p:nvPr>
            <p:ph type="body" sz="quarter" idx="17" hasCustomPrompt="1"/>
          </p:nvPr>
        </p:nvSpPr>
        <p:spPr>
          <a:xfrm>
            <a:off x="479425" y="1738315"/>
            <a:ext cx="11233150" cy="4499924"/>
          </a:xfrm>
        </p:spPr>
        <p:txBody>
          <a:bodyPr numCol="3" spcCol="360000"/>
          <a:lstStyle>
            <a:lvl1pPr algn="l">
              <a:defRPr sz="1200"/>
            </a:lvl1pPr>
          </a:lstStyle>
          <a:p>
            <a:pPr marL="0" marR="0" lvl="0" indent="0" algn="just" defTabSz="914400" rtl="0" eaLnBrk="1" fontAlgn="auto" latinLnBrk="0" hangingPunct="1">
              <a:lnSpc>
                <a:spcPct val="90000"/>
              </a:lnSpc>
              <a:spcBef>
                <a:spcPts val="1000"/>
              </a:spcBef>
              <a:spcAft>
                <a:spcPts val="0"/>
              </a:spcAft>
              <a:buClrTx/>
              <a:buSzTx/>
              <a:buFontTx/>
              <a:buNone/>
              <a:tabLst/>
              <a:defRPr/>
            </a:pPr>
            <a:r>
              <a:rPr lang="ru-RU" dirty="0"/>
              <a:t>Рекомендуется разбивать большой объем текста (1</a:t>
            </a:r>
            <a:r>
              <a:rPr lang="en-US" dirty="0"/>
              <a:t>2</a:t>
            </a:r>
            <a:r>
              <a:rPr lang="ru-RU" dirty="0" err="1"/>
              <a:t>pt</a:t>
            </a:r>
            <a:r>
              <a:rPr lang="ru-RU" dirty="0"/>
              <a:t>) на несколько колонок (2-3), так как текст, набранный длинной строкой, затрудняет восприятие и уменьшает читабельность. Старайтесь сбалансировать количество слов в строке, так как слишком много слов способствует утомлению читающего, но не завлекает его в чтении. </a:t>
            </a:r>
            <a:r>
              <a:rPr lang="en-US" dirty="0"/>
              <a:t/>
            </a:r>
            <a:br>
              <a:rPr lang="en-US" dirty="0"/>
            </a:br>
            <a:r>
              <a:rPr lang="ru-RU" dirty="0"/>
              <a:t>Обратите внимание на то, что ваша презентация будет читаться и изучаться другими людьми, поэтому они должны легко понимать информацию, которую вы предоставляете.</a:t>
            </a:r>
            <a:r>
              <a:rPr lang="en-US" dirty="0"/>
              <a:t> </a:t>
            </a:r>
            <a:r>
              <a:rPr lang="ru-RU" dirty="0"/>
              <a:t/>
            </a:r>
            <a:br>
              <a:rPr lang="ru-RU" dirty="0"/>
            </a:br>
            <a:r>
              <a:rPr lang="ru-RU" dirty="0"/>
              <a:t>Обратите внимание на то, что ваша презентация будет читаться и изучаться другими людьми, поэтому они должны легко понимать информацию, которую вы предоставляете.</a:t>
            </a:r>
            <a:r>
              <a:rPr lang="en-US" dirty="0"/>
              <a:t/>
            </a:r>
            <a:br>
              <a:rPr lang="en-US" dirty="0"/>
            </a:br>
            <a:r>
              <a:rPr lang="ru-RU" dirty="0"/>
              <a:t>Обратите внимание на то, что ваша презентация будет читаться и изучаться другими людьми, поэтому они должны легко понимать информацию, которую вы предоставляете.</a:t>
            </a:r>
            <a:br>
              <a:rPr lang="ru-RU" dirty="0"/>
            </a:br>
            <a:r>
              <a:rPr lang="ru-RU" dirty="0"/>
              <a:t/>
            </a:r>
            <a:br>
              <a:rPr lang="ru-RU" dirty="0"/>
            </a:br>
            <a:r>
              <a:rPr lang="ru-RU" dirty="0"/>
              <a:t/>
            </a:r>
            <a:br>
              <a:rPr lang="ru-RU" dirty="0"/>
            </a:br>
            <a:r>
              <a:rPr lang="ru-RU" dirty="0"/>
              <a:t>Рекомендуется разбивать большой объем текста (1</a:t>
            </a:r>
            <a:r>
              <a:rPr lang="en-US" dirty="0"/>
              <a:t>2</a:t>
            </a:r>
            <a:r>
              <a:rPr lang="ru-RU" dirty="0" err="1"/>
              <a:t>pt</a:t>
            </a:r>
            <a:r>
              <a:rPr lang="ru-RU" dirty="0"/>
              <a:t>) на несколько колонок (2-3), так как текст, набранный длинной строкой, затрудняет восприятие и уменьшает читабельность. Старайтесь сбалансировать количество слов в строке, так как слишком много слов способствует утомлению читающего, но не завлекает его в чтении. </a:t>
            </a:r>
            <a:r>
              <a:rPr lang="en-US" dirty="0"/>
              <a:t/>
            </a:r>
            <a:br>
              <a:rPr lang="en-US" dirty="0"/>
            </a:br>
            <a:r>
              <a:rPr lang="ru-RU" dirty="0"/>
              <a:t>Обратите внимание на то, что ваша презентация будет читаться и изучаться другими людьми, поэтому они должны легко понимать информацию, которую вы предоставляете.</a:t>
            </a:r>
            <a:r>
              <a:rPr lang="en-US" dirty="0"/>
              <a:t> </a:t>
            </a:r>
            <a:r>
              <a:rPr lang="ru-RU" dirty="0"/>
              <a:t/>
            </a:r>
            <a:br>
              <a:rPr lang="ru-RU" dirty="0"/>
            </a:br>
            <a:r>
              <a:rPr lang="ru-RU" dirty="0"/>
              <a:t>Обратите внимание на то, что ваша презентация будет читаться и изучаться другими людьми, поэтому они должны легко понимать информацию, которую вы предоставляете.</a:t>
            </a:r>
            <a:r>
              <a:rPr lang="en-US" dirty="0"/>
              <a:t/>
            </a:r>
            <a:br>
              <a:rPr lang="en-US" dirty="0"/>
            </a:br>
            <a:r>
              <a:rPr lang="ru-RU" dirty="0"/>
              <a:t>Обратите внимание на то, что ваша презентация будет читаться и изучаться другими людьми, поэтому они должны легко понимать информацию, которую вы предоставляете.</a:t>
            </a:r>
          </a:p>
          <a:p>
            <a:pPr marL="0" marR="0" lvl="0" indent="0" algn="just" defTabSz="914400" rtl="0" eaLnBrk="1" fontAlgn="auto" latinLnBrk="0" hangingPunct="1">
              <a:lnSpc>
                <a:spcPct val="90000"/>
              </a:lnSpc>
              <a:spcBef>
                <a:spcPts val="1000"/>
              </a:spcBef>
              <a:spcAft>
                <a:spcPts val="0"/>
              </a:spcAft>
              <a:buClrTx/>
              <a:buSzTx/>
              <a:buFontTx/>
              <a:buNone/>
              <a:tabLst/>
              <a:defRPr/>
            </a:pPr>
            <a:r>
              <a:rPr lang="ru-RU" dirty="0"/>
              <a:t/>
            </a:r>
            <a:br>
              <a:rPr lang="ru-RU" dirty="0"/>
            </a:br>
            <a:r>
              <a:rPr lang="ru-RU" dirty="0"/>
              <a:t/>
            </a:r>
            <a:br>
              <a:rPr lang="ru-RU" dirty="0"/>
            </a:br>
            <a:r>
              <a:rPr lang="ru-RU" dirty="0"/>
              <a:t>Рекомендуется разбивать большой объем текста (1</a:t>
            </a:r>
            <a:r>
              <a:rPr lang="en-US" dirty="0"/>
              <a:t>2</a:t>
            </a:r>
            <a:r>
              <a:rPr lang="ru-RU" dirty="0" err="1"/>
              <a:t>pt</a:t>
            </a:r>
            <a:r>
              <a:rPr lang="ru-RU" dirty="0"/>
              <a:t>) на несколько колонок (2-3), так как текст, набранный длинной строкой, затрудняет восприятие и уменьшает читабельность. Старайтесь сбалансировать количество слов в строке, так как слишком много слов способствует утомлению читающего, но не завлекает его в чтении. </a:t>
            </a:r>
            <a:r>
              <a:rPr lang="en-US" dirty="0"/>
              <a:t/>
            </a:r>
            <a:br>
              <a:rPr lang="en-US" dirty="0"/>
            </a:br>
            <a:r>
              <a:rPr lang="ru-RU" dirty="0"/>
              <a:t>Обратите внимание на то, что ваша презентация будет читаться и изучаться другими людьми, поэтому они должны легко понимать информацию, которую вы предоставляете.</a:t>
            </a:r>
            <a:r>
              <a:rPr lang="en-US" dirty="0"/>
              <a:t> </a:t>
            </a:r>
            <a:r>
              <a:rPr lang="ru-RU" dirty="0"/>
              <a:t/>
            </a:r>
            <a:br>
              <a:rPr lang="ru-RU" dirty="0"/>
            </a:br>
            <a:r>
              <a:rPr lang="ru-RU" dirty="0"/>
              <a:t>Обратите внимание на то, что ваша презентация будет читаться и изучаться другими людьми, поэтому они должны легко понимать информацию, которую вы предоставляете.</a:t>
            </a:r>
            <a:r>
              <a:rPr lang="en-US" dirty="0"/>
              <a:t/>
            </a:r>
            <a:br>
              <a:rPr lang="en-US" dirty="0"/>
            </a:br>
            <a:r>
              <a:rPr lang="ru-RU" dirty="0"/>
              <a:t>Обратите внимание на то, что ваша презентация будет читаться и изучаться другими людьми, поэтому они должны легко понимать информацию, которую вы предоставляете.</a:t>
            </a:r>
          </a:p>
          <a:p>
            <a:pPr marL="0" marR="0" lvl="0" indent="0" algn="just" defTabSz="914400" rtl="0" eaLnBrk="1" fontAlgn="auto" latinLnBrk="0" hangingPunct="1">
              <a:lnSpc>
                <a:spcPct val="90000"/>
              </a:lnSpc>
              <a:spcBef>
                <a:spcPts val="1000"/>
              </a:spcBef>
              <a:spcAft>
                <a:spcPts val="0"/>
              </a:spcAft>
              <a:buClrTx/>
              <a:buSzTx/>
              <a:buFontTx/>
              <a:buNone/>
              <a:tabLst/>
              <a:defRPr/>
            </a:pPr>
            <a:endParaRPr lang="ru-RU" dirty="0"/>
          </a:p>
        </p:txBody>
      </p:sp>
      <p:sp>
        <p:nvSpPr>
          <p:cNvPr id="8" name="Текст 3">
            <a:extLst>
              <a:ext uri="{FF2B5EF4-FFF2-40B4-BE49-F238E27FC236}">
                <a16:creationId xmlns="" xmlns:a16="http://schemas.microsoft.com/office/drawing/2014/main" id="{EFA69F7D-23BC-552A-F450-5503DE9EBBC6}"/>
              </a:ext>
            </a:extLst>
          </p:cNvPr>
          <p:cNvSpPr>
            <a:spLocks noGrp="1"/>
          </p:cNvSpPr>
          <p:nvPr>
            <p:ph type="body" sz="quarter" idx="19" hasCustomPrompt="1"/>
          </p:nvPr>
        </p:nvSpPr>
        <p:spPr>
          <a:xfrm>
            <a:off x="479424" y="149225"/>
            <a:ext cx="9940926" cy="276546"/>
          </a:xfrm>
        </p:spPr>
        <p:txBody>
          <a:bodyPr>
            <a:noAutofit/>
          </a:bodyPr>
          <a:lstStyle>
            <a:lvl1pPr algn="l">
              <a:defRPr sz="1600">
                <a:solidFill>
                  <a:schemeClr val="bg1"/>
                </a:solidFill>
                <a:latin typeface="+mj-lt"/>
              </a:defRPr>
            </a:lvl1pPr>
          </a:lstStyle>
          <a:p>
            <a:pPr marL="0" marR="0" lvl="0" indent="0" algn="l" defTabSz="914400" rtl="0" eaLnBrk="1" fontAlgn="auto" latinLnBrk="0" hangingPunct="1">
              <a:lnSpc>
                <a:spcPct val="90000"/>
              </a:lnSpc>
              <a:spcBef>
                <a:spcPts val="1000"/>
              </a:spcBef>
              <a:spcAft>
                <a:spcPts val="0"/>
              </a:spcAft>
              <a:buClrTx/>
              <a:buSzTx/>
              <a:buFontTx/>
              <a:buNone/>
              <a:tabLst/>
              <a:defRPr/>
            </a:pPr>
            <a:r>
              <a:rPr lang="ru-RU" dirty="0">
                <a:latin typeface="Montserrat SemiBold" panose="00000700000000000000" pitchFamily="2" charset="-52"/>
              </a:rPr>
              <a:t>Пояснительная или дополнительная информация (16 </a:t>
            </a:r>
            <a:r>
              <a:rPr lang="ru-RU" dirty="0" err="1">
                <a:latin typeface="Montserrat SemiBold" panose="00000700000000000000" pitchFamily="2" charset="-52"/>
              </a:rPr>
              <a:t>pt</a:t>
            </a:r>
            <a:r>
              <a:rPr lang="ru-RU" dirty="0">
                <a:latin typeface="Montserrat SemiBold" panose="00000700000000000000" pitchFamily="2" charset="-52"/>
              </a:rPr>
              <a:t>) </a:t>
            </a:r>
          </a:p>
        </p:txBody>
      </p:sp>
    </p:spTree>
    <p:extLst>
      <p:ext uri="{BB962C8B-B14F-4D97-AF65-F5344CB8AC3E}">
        <p14:creationId xmlns:p14="http://schemas.microsoft.com/office/powerpoint/2010/main" val="207445560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МТУСИ_Таблица_вид1">
    <p:spTree>
      <p:nvGrpSpPr>
        <p:cNvPr id="1" name=""/>
        <p:cNvGrpSpPr/>
        <p:nvPr/>
      </p:nvGrpSpPr>
      <p:grpSpPr>
        <a:xfrm>
          <a:off x="0" y="0"/>
          <a:ext cx="0" cy="0"/>
          <a:chOff x="0" y="0"/>
          <a:chExt cx="0" cy="0"/>
        </a:xfrm>
      </p:grpSpPr>
      <p:sp>
        <p:nvSpPr>
          <p:cNvPr id="4" name="Нижний колонтитул 3">
            <a:extLst>
              <a:ext uri="{FF2B5EF4-FFF2-40B4-BE49-F238E27FC236}">
                <a16:creationId xmlns="" xmlns:a16="http://schemas.microsoft.com/office/drawing/2014/main" id="{01746CC5-BF58-3317-D13D-80AB4B8769B8}"/>
              </a:ext>
            </a:extLst>
          </p:cNvPr>
          <p:cNvSpPr>
            <a:spLocks noGrp="1"/>
          </p:cNvSpPr>
          <p:nvPr>
            <p:ph type="ftr" sz="quarter" idx="11"/>
          </p:nvPr>
        </p:nvSpPr>
        <p:spPr/>
        <p:txBody>
          <a:bodyPr/>
          <a:lstStyle/>
          <a:p>
            <a:endParaRPr lang="ru-RU" dirty="0"/>
          </a:p>
        </p:txBody>
      </p:sp>
      <p:sp>
        <p:nvSpPr>
          <p:cNvPr id="5" name="Номер слайда 4">
            <a:extLst>
              <a:ext uri="{FF2B5EF4-FFF2-40B4-BE49-F238E27FC236}">
                <a16:creationId xmlns="" xmlns:a16="http://schemas.microsoft.com/office/drawing/2014/main" id="{8F69B92D-65DC-B632-E9DC-CDB019B3EC38}"/>
              </a:ext>
            </a:extLst>
          </p:cNvPr>
          <p:cNvSpPr>
            <a:spLocks noGrp="1"/>
          </p:cNvSpPr>
          <p:nvPr>
            <p:ph type="sldNum" sz="quarter" idx="12"/>
          </p:nvPr>
        </p:nvSpPr>
        <p:spPr/>
        <p:txBody>
          <a:bodyPr/>
          <a:lstStyle/>
          <a:p>
            <a:fld id="{56DCE2C9-06B9-4058-BEBD-6FDE8D61F8A0}" type="slidenum">
              <a:rPr lang="ru-RU" smtClean="0"/>
              <a:pPr/>
              <a:t>‹#›</a:t>
            </a:fld>
            <a:endParaRPr lang="ru-RU" dirty="0"/>
          </a:p>
        </p:txBody>
      </p:sp>
      <p:sp>
        <p:nvSpPr>
          <p:cNvPr id="10" name="Заголовок 1">
            <a:extLst>
              <a:ext uri="{FF2B5EF4-FFF2-40B4-BE49-F238E27FC236}">
                <a16:creationId xmlns="" xmlns:a16="http://schemas.microsoft.com/office/drawing/2014/main" id="{F5649485-E525-C6FD-C725-BE7F87616BC0}"/>
              </a:ext>
            </a:extLst>
          </p:cNvPr>
          <p:cNvSpPr>
            <a:spLocks noGrp="1"/>
          </p:cNvSpPr>
          <p:nvPr>
            <p:ph type="title" hasCustomPrompt="1"/>
          </p:nvPr>
        </p:nvSpPr>
        <p:spPr>
          <a:xfrm>
            <a:off x="479425" y="597856"/>
            <a:ext cx="11229975" cy="1140459"/>
          </a:xfrm>
        </p:spPr>
        <p:txBody>
          <a:bodyPr/>
          <a:lstStyle>
            <a:lvl1pPr algn="l">
              <a:defRPr lang="ru-RU" sz="3200" b="0" kern="1200" dirty="0">
                <a:solidFill>
                  <a:schemeClr val="tx1"/>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ru-RU" dirty="0"/>
              <a:t>Заголовок слайда (32 </a:t>
            </a:r>
            <a:r>
              <a:rPr lang="en-US" dirty="0"/>
              <a:t>pt)</a:t>
            </a:r>
            <a:r>
              <a:rPr lang="ru-RU" dirty="0"/>
              <a:t>, старайтесь уместить заголовок в одну-две строки </a:t>
            </a:r>
          </a:p>
        </p:txBody>
      </p:sp>
      <p:sp>
        <p:nvSpPr>
          <p:cNvPr id="11" name="Текст 14">
            <a:extLst>
              <a:ext uri="{FF2B5EF4-FFF2-40B4-BE49-F238E27FC236}">
                <a16:creationId xmlns="" xmlns:a16="http://schemas.microsoft.com/office/drawing/2014/main" id="{AAE3523F-DA85-8D99-3AAE-EDEA089CDDB9}"/>
              </a:ext>
            </a:extLst>
          </p:cNvPr>
          <p:cNvSpPr>
            <a:spLocks noGrp="1"/>
          </p:cNvSpPr>
          <p:nvPr>
            <p:ph type="body" sz="quarter" idx="14" hasCustomPrompt="1"/>
          </p:nvPr>
        </p:nvSpPr>
        <p:spPr>
          <a:xfrm>
            <a:off x="477835" y="1819118"/>
            <a:ext cx="11229975" cy="532548"/>
          </a:xfrm>
        </p:spPr>
        <p:txBody>
          <a:bodyPr>
            <a:noAutofit/>
          </a:bodyPr>
          <a:lstStyle>
            <a:lvl1pPr>
              <a:lnSpc>
                <a:spcPct val="100000"/>
              </a:lnSpc>
              <a:spcBef>
                <a:spcPts val="0"/>
              </a:spcBef>
              <a:defRPr lang="ru-RU" sz="1600" kern="1200" dirty="0">
                <a:solidFill>
                  <a:schemeClr val="tx1"/>
                </a:solidFill>
                <a:latin typeface="+mj-lt"/>
                <a:ea typeface="+mn-ea"/>
                <a:cs typeface="+mn-cs"/>
              </a:defRPr>
            </a:lvl1pPr>
          </a:lstStyle>
          <a:p>
            <a:pPr marL="0" marR="0" lvl="0" indent="0" algn="just" defTabSz="914400" rtl="0" eaLnBrk="1" fontAlgn="auto" latinLnBrk="0" hangingPunct="1">
              <a:lnSpc>
                <a:spcPct val="90000"/>
              </a:lnSpc>
              <a:spcBef>
                <a:spcPts val="1000"/>
              </a:spcBef>
              <a:spcAft>
                <a:spcPts val="0"/>
              </a:spcAft>
              <a:buClrTx/>
              <a:buSzTx/>
              <a:buFontTx/>
              <a:buNone/>
              <a:tabLst/>
              <a:defRPr/>
            </a:pPr>
            <a:r>
              <a:rPr lang="ru-RU" dirty="0"/>
              <a:t>Название таблицы может быть набрано в одну или две строки</a:t>
            </a:r>
            <a:r>
              <a:rPr lang="ru-RU" sz="1600" dirty="0">
                <a:latin typeface="Montserrat" panose="00000500000000000000" pitchFamily="2" charset="-52"/>
              </a:rPr>
              <a:t> </a:t>
            </a:r>
            <a:r>
              <a:rPr lang="ru-RU" dirty="0"/>
              <a:t>(16</a:t>
            </a:r>
            <a:r>
              <a:rPr lang="en-US" dirty="0" err="1"/>
              <a:t>pt</a:t>
            </a:r>
            <a:r>
              <a:rPr lang="ru-RU" dirty="0"/>
              <a:t>)</a:t>
            </a:r>
          </a:p>
        </p:txBody>
      </p:sp>
      <p:sp>
        <p:nvSpPr>
          <p:cNvPr id="12" name="Текст 21">
            <a:extLst>
              <a:ext uri="{FF2B5EF4-FFF2-40B4-BE49-F238E27FC236}">
                <a16:creationId xmlns="" xmlns:a16="http://schemas.microsoft.com/office/drawing/2014/main" id="{5D1C71AE-3927-5E90-C17E-F0411B9E5C65}"/>
              </a:ext>
            </a:extLst>
          </p:cNvPr>
          <p:cNvSpPr>
            <a:spLocks noGrp="1"/>
          </p:cNvSpPr>
          <p:nvPr>
            <p:ph type="body" sz="quarter" idx="21" hasCustomPrompt="1"/>
          </p:nvPr>
        </p:nvSpPr>
        <p:spPr>
          <a:xfrm>
            <a:off x="8255479" y="2440089"/>
            <a:ext cx="3457096" cy="3123949"/>
          </a:xfrm>
        </p:spPr>
        <p:txBody>
          <a:bodyPr/>
          <a:lstStyle>
            <a:lvl1pPr algn="l">
              <a:defRPr sz="1200" b="0">
                <a:latin typeface="+mn-lt"/>
              </a:defRPr>
            </a:lvl1pPr>
          </a:lstStyle>
          <a:p>
            <a:pPr marL="0" marR="0" lvl="0" indent="0" algn="just" defTabSz="914400" rtl="0" eaLnBrk="1" fontAlgn="auto" latinLnBrk="0" hangingPunct="1">
              <a:lnSpc>
                <a:spcPct val="90000"/>
              </a:lnSpc>
              <a:spcBef>
                <a:spcPts val="1000"/>
              </a:spcBef>
              <a:spcAft>
                <a:spcPts val="0"/>
              </a:spcAft>
              <a:buClrTx/>
              <a:buSzTx/>
              <a:buFontTx/>
              <a:buNone/>
              <a:tabLst/>
              <a:defRPr/>
            </a:pPr>
            <a:r>
              <a:rPr lang="ru-RU" dirty="0"/>
              <a:t>Рекомендуется располагать небольшие фрагменты текста (12pt). Несколько рекомендаций для описания таблицы:</a:t>
            </a:r>
            <a:br>
              <a:rPr lang="ru-RU" dirty="0"/>
            </a:br>
            <a:r>
              <a:rPr lang="ru-RU" dirty="0"/>
              <a:t> 1. Перед тем, как описывать таблицу, убедитесь, что в ней содержится достаточно информации, и она действительно необходима для вашей аудитории. </a:t>
            </a:r>
            <a:br>
              <a:rPr lang="ru-RU" dirty="0"/>
            </a:br>
            <a:r>
              <a:rPr lang="ru-RU" dirty="0"/>
              <a:t>2. Хорошее описание таблицы должно включать в себя не только факты и данные, но и основные выводы, которые можно сделать на основе этих данных. </a:t>
            </a:r>
            <a:br>
              <a:rPr lang="ru-RU" dirty="0"/>
            </a:br>
            <a:r>
              <a:rPr lang="ru-RU" dirty="0"/>
              <a:t>3. Используйте ясный и простой язык, чтобы ваше описание было понятно всем пользователям.</a:t>
            </a:r>
          </a:p>
          <a:p>
            <a:pPr marL="0" marR="0" lvl="0" indent="0" algn="just" defTabSz="914400" rtl="0" eaLnBrk="1" fontAlgn="auto" latinLnBrk="0" hangingPunct="1">
              <a:lnSpc>
                <a:spcPct val="90000"/>
              </a:lnSpc>
              <a:spcBef>
                <a:spcPts val="1000"/>
              </a:spcBef>
              <a:spcAft>
                <a:spcPts val="0"/>
              </a:spcAft>
              <a:buClrTx/>
              <a:buSzTx/>
              <a:buFontTx/>
              <a:buNone/>
              <a:tabLst/>
              <a:defRPr/>
            </a:pPr>
            <a:endParaRPr lang="ru-RU" dirty="0"/>
          </a:p>
        </p:txBody>
      </p:sp>
      <p:sp>
        <p:nvSpPr>
          <p:cNvPr id="14" name="Текст 23">
            <a:extLst>
              <a:ext uri="{FF2B5EF4-FFF2-40B4-BE49-F238E27FC236}">
                <a16:creationId xmlns="" xmlns:a16="http://schemas.microsoft.com/office/drawing/2014/main" id="{F247A538-AD56-F757-8BB8-8135CAF33CCE}"/>
              </a:ext>
            </a:extLst>
          </p:cNvPr>
          <p:cNvSpPr>
            <a:spLocks noGrp="1"/>
          </p:cNvSpPr>
          <p:nvPr>
            <p:ph type="body" sz="quarter" idx="23" hasCustomPrompt="1"/>
          </p:nvPr>
        </p:nvSpPr>
        <p:spPr>
          <a:xfrm>
            <a:off x="479425" y="5670369"/>
            <a:ext cx="11233150" cy="568325"/>
          </a:xfrm>
        </p:spPr>
        <p:txBody>
          <a:bodyPr>
            <a:normAutofit/>
          </a:bodyPr>
          <a:lstStyle>
            <a:lvl1pPr marL="0" marR="0" indent="0" algn="just" defTabSz="914400" rtl="0" eaLnBrk="1" fontAlgn="auto" latinLnBrk="0" hangingPunct="1">
              <a:lnSpc>
                <a:spcPct val="90000"/>
              </a:lnSpc>
              <a:spcBef>
                <a:spcPts val="1000"/>
              </a:spcBef>
              <a:spcAft>
                <a:spcPts val="0"/>
              </a:spcAft>
              <a:buClrTx/>
              <a:buSzTx/>
              <a:buFontTx/>
              <a:buNone/>
              <a:tabLst/>
              <a:defRPr sz="1200">
                <a:solidFill>
                  <a:schemeClr val="accent6"/>
                </a:solidFill>
              </a:defRPr>
            </a:lvl1pPr>
          </a:lstStyle>
          <a:p>
            <a:pPr marL="0" marR="0" lvl="0" indent="0" algn="just" defTabSz="914400" rtl="0" eaLnBrk="1" fontAlgn="auto" latinLnBrk="0" hangingPunct="1">
              <a:lnSpc>
                <a:spcPct val="90000"/>
              </a:lnSpc>
              <a:spcBef>
                <a:spcPts val="1000"/>
              </a:spcBef>
              <a:spcAft>
                <a:spcPts val="0"/>
              </a:spcAft>
              <a:buClrTx/>
              <a:buSzTx/>
              <a:buFontTx/>
              <a:buNone/>
              <a:tabLst/>
              <a:defRPr/>
            </a:pPr>
            <a:r>
              <a:rPr lang="ru-RU" dirty="0"/>
              <a:t>Пояснительная или дополнительная информация (12 </a:t>
            </a:r>
            <a:r>
              <a:rPr lang="ru-RU" dirty="0" err="1"/>
              <a:t>pt</a:t>
            </a:r>
            <a:r>
              <a:rPr lang="ru-RU" dirty="0"/>
              <a:t>). Жирное начертание следует применять осторожно, выделяя только самое значимое. Не рекомендуется использовать жирное начертание с заливкой ячеек, так как это может создать избыточность, достаточно одного визуального акцента для более аккуратного представления информации.</a:t>
            </a:r>
          </a:p>
          <a:p>
            <a:pPr lvl="0"/>
            <a:endParaRPr lang="ru-RU" dirty="0"/>
          </a:p>
        </p:txBody>
      </p:sp>
      <p:sp>
        <p:nvSpPr>
          <p:cNvPr id="18" name="Таблица 17">
            <a:extLst>
              <a:ext uri="{FF2B5EF4-FFF2-40B4-BE49-F238E27FC236}">
                <a16:creationId xmlns="" xmlns:a16="http://schemas.microsoft.com/office/drawing/2014/main" id="{AF437919-77CF-350F-50A4-FAA5D541D504}"/>
              </a:ext>
            </a:extLst>
          </p:cNvPr>
          <p:cNvSpPr>
            <a:spLocks noGrp="1"/>
          </p:cNvSpPr>
          <p:nvPr>
            <p:ph type="tbl" sz="quarter" idx="24" hasCustomPrompt="1"/>
          </p:nvPr>
        </p:nvSpPr>
        <p:spPr>
          <a:xfrm>
            <a:off x="479425" y="2429126"/>
            <a:ext cx="7673975" cy="3123949"/>
          </a:xfrm>
        </p:spPr>
        <p:txBody>
          <a:bodyPr anchor="ctr"/>
          <a:lstStyle>
            <a:lvl1pPr algn="ctr">
              <a:defRPr/>
            </a:lvl1pPr>
          </a:lstStyle>
          <a:p>
            <a:r>
              <a:rPr lang="ru-RU" dirty="0"/>
              <a:t>Таблица</a:t>
            </a:r>
          </a:p>
        </p:txBody>
      </p:sp>
      <p:sp>
        <p:nvSpPr>
          <p:cNvPr id="15" name="Текст 3">
            <a:extLst>
              <a:ext uri="{FF2B5EF4-FFF2-40B4-BE49-F238E27FC236}">
                <a16:creationId xmlns="" xmlns:a16="http://schemas.microsoft.com/office/drawing/2014/main" id="{2C31B11D-14AD-C91A-84AA-2CAB251C657F}"/>
              </a:ext>
            </a:extLst>
          </p:cNvPr>
          <p:cNvSpPr>
            <a:spLocks noGrp="1"/>
          </p:cNvSpPr>
          <p:nvPr>
            <p:ph type="body" sz="quarter" idx="19" hasCustomPrompt="1"/>
          </p:nvPr>
        </p:nvSpPr>
        <p:spPr>
          <a:xfrm>
            <a:off x="479424" y="149225"/>
            <a:ext cx="9940926" cy="276546"/>
          </a:xfrm>
        </p:spPr>
        <p:txBody>
          <a:bodyPr>
            <a:noAutofit/>
          </a:bodyPr>
          <a:lstStyle>
            <a:lvl1pPr algn="l">
              <a:defRPr sz="1600">
                <a:solidFill>
                  <a:schemeClr val="bg1"/>
                </a:solidFill>
                <a:latin typeface="+mj-lt"/>
              </a:defRPr>
            </a:lvl1pPr>
          </a:lstStyle>
          <a:p>
            <a:pPr marL="0" marR="0" lvl="0" indent="0" algn="l" defTabSz="914400" rtl="0" eaLnBrk="1" fontAlgn="auto" latinLnBrk="0" hangingPunct="1">
              <a:lnSpc>
                <a:spcPct val="90000"/>
              </a:lnSpc>
              <a:spcBef>
                <a:spcPts val="1000"/>
              </a:spcBef>
              <a:spcAft>
                <a:spcPts val="0"/>
              </a:spcAft>
              <a:buClrTx/>
              <a:buSzTx/>
              <a:buFontTx/>
              <a:buNone/>
              <a:tabLst/>
              <a:defRPr/>
            </a:pPr>
            <a:r>
              <a:rPr lang="ru-RU" dirty="0">
                <a:latin typeface="Montserrat SemiBold" panose="00000700000000000000" pitchFamily="2" charset="-52"/>
              </a:rPr>
              <a:t>Пояснительная или дополнительная информация (16 </a:t>
            </a:r>
            <a:r>
              <a:rPr lang="ru-RU" dirty="0" err="1">
                <a:latin typeface="Montserrat SemiBold" panose="00000700000000000000" pitchFamily="2" charset="-52"/>
              </a:rPr>
              <a:t>pt</a:t>
            </a:r>
            <a:r>
              <a:rPr lang="ru-RU" dirty="0">
                <a:latin typeface="Montserrat SemiBold" panose="00000700000000000000" pitchFamily="2" charset="-52"/>
              </a:rPr>
              <a:t>) </a:t>
            </a:r>
          </a:p>
        </p:txBody>
      </p:sp>
    </p:spTree>
    <p:extLst>
      <p:ext uri="{BB962C8B-B14F-4D97-AF65-F5344CB8AC3E}">
        <p14:creationId xmlns:p14="http://schemas.microsoft.com/office/powerpoint/2010/main" val="77128757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МТУСИ_Таблица_вид2">
    <p:spTree>
      <p:nvGrpSpPr>
        <p:cNvPr id="1" name=""/>
        <p:cNvGrpSpPr/>
        <p:nvPr/>
      </p:nvGrpSpPr>
      <p:grpSpPr>
        <a:xfrm>
          <a:off x="0" y="0"/>
          <a:ext cx="0" cy="0"/>
          <a:chOff x="0" y="0"/>
          <a:chExt cx="0" cy="0"/>
        </a:xfrm>
      </p:grpSpPr>
      <p:sp>
        <p:nvSpPr>
          <p:cNvPr id="4" name="Нижний колонтитул 3">
            <a:extLst>
              <a:ext uri="{FF2B5EF4-FFF2-40B4-BE49-F238E27FC236}">
                <a16:creationId xmlns="" xmlns:a16="http://schemas.microsoft.com/office/drawing/2014/main" id="{01746CC5-BF58-3317-D13D-80AB4B8769B8}"/>
              </a:ext>
            </a:extLst>
          </p:cNvPr>
          <p:cNvSpPr>
            <a:spLocks noGrp="1"/>
          </p:cNvSpPr>
          <p:nvPr>
            <p:ph type="ftr" sz="quarter" idx="11"/>
          </p:nvPr>
        </p:nvSpPr>
        <p:spPr/>
        <p:txBody>
          <a:bodyPr/>
          <a:lstStyle/>
          <a:p>
            <a:endParaRPr lang="ru-RU" dirty="0"/>
          </a:p>
        </p:txBody>
      </p:sp>
      <p:sp>
        <p:nvSpPr>
          <p:cNvPr id="5" name="Номер слайда 4">
            <a:extLst>
              <a:ext uri="{FF2B5EF4-FFF2-40B4-BE49-F238E27FC236}">
                <a16:creationId xmlns="" xmlns:a16="http://schemas.microsoft.com/office/drawing/2014/main" id="{8F69B92D-65DC-B632-E9DC-CDB019B3EC38}"/>
              </a:ext>
            </a:extLst>
          </p:cNvPr>
          <p:cNvSpPr>
            <a:spLocks noGrp="1"/>
          </p:cNvSpPr>
          <p:nvPr>
            <p:ph type="sldNum" sz="quarter" idx="12"/>
          </p:nvPr>
        </p:nvSpPr>
        <p:spPr/>
        <p:txBody>
          <a:bodyPr/>
          <a:lstStyle/>
          <a:p>
            <a:fld id="{56DCE2C9-06B9-4058-BEBD-6FDE8D61F8A0}" type="slidenum">
              <a:rPr lang="ru-RU" smtClean="0"/>
              <a:pPr/>
              <a:t>‹#›</a:t>
            </a:fld>
            <a:endParaRPr lang="ru-RU" dirty="0"/>
          </a:p>
        </p:txBody>
      </p:sp>
      <p:sp>
        <p:nvSpPr>
          <p:cNvPr id="10" name="Заголовок 1">
            <a:extLst>
              <a:ext uri="{FF2B5EF4-FFF2-40B4-BE49-F238E27FC236}">
                <a16:creationId xmlns="" xmlns:a16="http://schemas.microsoft.com/office/drawing/2014/main" id="{F5649485-E525-C6FD-C725-BE7F87616BC0}"/>
              </a:ext>
            </a:extLst>
          </p:cNvPr>
          <p:cNvSpPr>
            <a:spLocks noGrp="1"/>
          </p:cNvSpPr>
          <p:nvPr>
            <p:ph type="title" hasCustomPrompt="1"/>
          </p:nvPr>
        </p:nvSpPr>
        <p:spPr>
          <a:xfrm>
            <a:off x="479425" y="597856"/>
            <a:ext cx="11229975" cy="1140459"/>
          </a:xfrm>
        </p:spPr>
        <p:txBody>
          <a:bodyPr/>
          <a:lstStyle>
            <a:lvl1pPr algn="l">
              <a:defRPr lang="ru-RU" sz="3200" b="0" kern="1200" dirty="0">
                <a:solidFill>
                  <a:schemeClr val="tx1"/>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ru-RU" dirty="0"/>
              <a:t>Заголовок слайда (32 </a:t>
            </a:r>
            <a:r>
              <a:rPr lang="en-US" dirty="0"/>
              <a:t>pt)</a:t>
            </a:r>
            <a:r>
              <a:rPr lang="ru-RU" dirty="0"/>
              <a:t>, старайтесь уместить заголовок в одну-две строки </a:t>
            </a:r>
          </a:p>
        </p:txBody>
      </p:sp>
      <p:sp>
        <p:nvSpPr>
          <p:cNvPr id="11" name="Текст 14">
            <a:extLst>
              <a:ext uri="{FF2B5EF4-FFF2-40B4-BE49-F238E27FC236}">
                <a16:creationId xmlns="" xmlns:a16="http://schemas.microsoft.com/office/drawing/2014/main" id="{AAE3523F-DA85-8D99-3AAE-EDEA089CDDB9}"/>
              </a:ext>
            </a:extLst>
          </p:cNvPr>
          <p:cNvSpPr>
            <a:spLocks noGrp="1"/>
          </p:cNvSpPr>
          <p:nvPr>
            <p:ph type="body" sz="quarter" idx="14" hasCustomPrompt="1"/>
          </p:nvPr>
        </p:nvSpPr>
        <p:spPr>
          <a:xfrm>
            <a:off x="477835" y="1819118"/>
            <a:ext cx="11229975" cy="532548"/>
          </a:xfrm>
        </p:spPr>
        <p:txBody>
          <a:bodyPr>
            <a:noAutofit/>
          </a:bodyPr>
          <a:lstStyle>
            <a:lvl1pPr>
              <a:lnSpc>
                <a:spcPct val="100000"/>
              </a:lnSpc>
              <a:spcBef>
                <a:spcPts val="0"/>
              </a:spcBef>
              <a:defRPr lang="ru-RU" sz="1600" kern="1200" dirty="0">
                <a:solidFill>
                  <a:schemeClr val="tx1"/>
                </a:solidFill>
                <a:latin typeface="+mj-lt"/>
                <a:ea typeface="+mn-ea"/>
                <a:cs typeface="+mn-cs"/>
              </a:defRPr>
            </a:lvl1pPr>
          </a:lstStyle>
          <a:p>
            <a:pPr marL="0" marR="0" lvl="0" indent="0" algn="just" defTabSz="914400" rtl="0" eaLnBrk="1" fontAlgn="auto" latinLnBrk="0" hangingPunct="1">
              <a:lnSpc>
                <a:spcPct val="90000"/>
              </a:lnSpc>
              <a:spcBef>
                <a:spcPts val="1000"/>
              </a:spcBef>
              <a:spcAft>
                <a:spcPts val="0"/>
              </a:spcAft>
              <a:buClrTx/>
              <a:buSzTx/>
              <a:buFontTx/>
              <a:buNone/>
              <a:tabLst/>
              <a:defRPr/>
            </a:pPr>
            <a:r>
              <a:rPr lang="ru-RU" dirty="0"/>
              <a:t>Название таблицы может быть набрано в одну или две строки</a:t>
            </a:r>
            <a:r>
              <a:rPr lang="ru-RU" sz="1600" dirty="0">
                <a:latin typeface="Montserrat" panose="00000500000000000000" pitchFamily="2" charset="-52"/>
              </a:rPr>
              <a:t> </a:t>
            </a:r>
            <a:r>
              <a:rPr lang="ru-RU" dirty="0"/>
              <a:t>(16</a:t>
            </a:r>
            <a:r>
              <a:rPr lang="en-US" dirty="0" err="1"/>
              <a:t>pt</a:t>
            </a:r>
            <a:r>
              <a:rPr lang="ru-RU" dirty="0"/>
              <a:t>)</a:t>
            </a:r>
          </a:p>
        </p:txBody>
      </p:sp>
      <p:sp>
        <p:nvSpPr>
          <p:cNvPr id="14" name="Текст 23">
            <a:extLst>
              <a:ext uri="{FF2B5EF4-FFF2-40B4-BE49-F238E27FC236}">
                <a16:creationId xmlns="" xmlns:a16="http://schemas.microsoft.com/office/drawing/2014/main" id="{F247A538-AD56-F757-8BB8-8135CAF33CCE}"/>
              </a:ext>
            </a:extLst>
          </p:cNvPr>
          <p:cNvSpPr>
            <a:spLocks noGrp="1"/>
          </p:cNvSpPr>
          <p:nvPr>
            <p:ph type="body" sz="quarter" idx="23" hasCustomPrompt="1"/>
          </p:nvPr>
        </p:nvSpPr>
        <p:spPr>
          <a:xfrm>
            <a:off x="479425" y="5670369"/>
            <a:ext cx="11233150" cy="568325"/>
          </a:xfrm>
        </p:spPr>
        <p:txBody>
          <a:bodyPr>
            <a:normAutofit/>
          </a:bodyPr>
          <a:lstStyle>
            <a:lvl1pPr marL="0" marR="0" indent="0" algn="just" defTabSz="914400" rtl="0" eaLnBrk="1" fontAlgn="auto" latinLnBrk="0" hangingPunct="1">
              <a:lnSpc>
                <a:spcPct val="90000"/>
              </a:lnSpc>
              <a:spcBef>
                <a:spcPts val="1000"/>
              </a:spcBef>
              <a:spcAft>
                <a:spcPts val="0"/>
              </a:spcAft>
              <a:buClrTx/>
              <a:buSzTx/>
              <a:buFontTx/>
              <a:buNone/>
              <a:tabLst/>
              <a:defRPr sz="1200">
                <a:solidFill>
                  <a:schemeClr val="accent6"/>
                </a:solidFill>
              </a:defRPr>
            </a:lvl1pPr>
          </a:lstStyle>
          <a:p>
            <a:pPr marL="0" marR="0" lvl="0" indent="0" algn="just" defTabSz="914400" rtl="0" eaLnBrk="1" fontAlgn="auto" latinLnBrk="0" hangingPunct="1">
              <a:lnSpc>
                <a:spcPct val="90000"/>
              </a:lnSpc>
              <a:spcBef>
                <a:spcPts val="1000"/>
              </a:spcBef>
              <a:spcAft>
                <a:spcPts val="0"/>
              </a:spcAft>
              <a:buClrTx/>
              <a:buSzTx/>
              <a:buFontTx/>
              <a:buNone/>
              <a:tabLst/>
              <a:defRPr/>
            </a:pPr>
            <a:r>
              <a:rPr lang="ru-RU" dirty="0"/>
              <a:t>Пояснительная или дополнительная информация (12 </a:t>
            </a:r>
            <a:r>
              <a:rPr lang="ru-RU" dirty="0" err="1"/>
              <a:t>pt</a:t>
            </a:r>
            <a:r>
              <a:rPr lang="ru-RU" dirty="0"/>
              <a:t>). Жирное начертание следует применять осторожно, выделяя только самое значимое. Не рекомендуется использовать жирное начертание с заливкой ячеек, так как это может создать избыточность, достаточно одного визуального акцента для более аккуратного представления информации.</a:t>
            </a:r>
          </a:p>
          <a:p>
            <a:pPr lvl="0"/>
            <a:endParaRPr lang="ru-RU" dirty="0"/>
          </a:p>
        </p:txBody>
      </p:sp>
      <p:sp>
        <p:nvSpPr>
          <p:cNvPr id="18" name="Таблица 17">
            <a:extLst>
              <a:ext uri="{FF2B5EF4-FFF2-40B4-BE49-F238E27FC236}">
                <a16:creationId xmlns="" xmlns:a16="http://schemas.microsoft.com/office/drawing/2014/main" id="{AF437919-77CF-350F-50A4-FAA5D541D504}"/>
              </a:ext>
            </a:extLst>
          </p:cNvPr>
          <p:cNvSpPr>
            <a:spLocks noGrp="1"/>
          </p:cNvSpPr>
          <p:nvPr>
            <p:ph type="tbl" sz="quarter" idx="24" hasCustomPrompt="1"/>
          </p:nvPr>
        </p:nvSpPr>
        <p:spPr>
          <a:xfrm>
            <a:off x="479425" y="2429126"/>
            <a:ext cx="11228385" cy="3123949"/>
          </a:xfrm>
        </p:spPr>
        <p:txBody>
          <a:bodyPr anchor="ctr"/>
          <a:lstStyle>
            <a:lvl1pPr algn="ctr">
              <a:defRPr/>
            </a:lvl1pPr>
          </a:lstStyle>
          <a:p>
            <a:r>
              <a:rPr lang="ru-RU" dirty="0"/>
              <a:t>Таблица</a:t>
            </a:r>
          </a:p>
        </p:txBody>
      </p:sp>
      <p:sp>
        <p:nvSpPr>
          <p:cNvPr id="12" name="Текст 3">
            <a:extLst>
              <a:ext uri="{FF2B5EF4-FFF2-40B4-BE49-F238E27FC236}">
                <a16:creationId xmlns="" xmlns:a16="http://schemas.microsoft.com/office/drawing/2014/main" id="{524A5193-F19F-5395-293C-86DB1CA8011E}"/>
              </a:ext>
            </a:extLst>
          </p:cNvPr>
          <p:cNvSpPr>
            <a:spLocks noGrp="1"/>
          </p:cNvSpPr>
          <p:nvPr>
            <p:ph type="body" sz="quarter" idx="19" hasCustomPrompt="1"/>
          </p:nvPr>
        </p:nvSpPr>
        <p:spPr>
          <a:xfrm>
            <a:off x="479424" y="149225"/>
            <a:ext cx="9940926" cy="276546"/>
          </a:xfrm>
        </p:spPr>
        <p:txBody>
          <a:bodyPr>
            <a:noAutofit/>
          </a:bodyPr>
          <a:lstStyle>
            <a:lvl1pPr algn="l">
              <a:defRPr sz="1600">
                <a:solidFill>
                  <a:schemeClr val="bg1"/>
                </a:solidFill>
                <a:latin typeface="+mj-lt"/>
              </a:defRPr>
            </a:lvl1pPr>
          </a:lstStyle>
          <a:p>
            <a:pPr marL="0" marR="0" lvl="0" indent="0" algn="l" defTabSz="914400" rtl="0" eaLnBrk="1" fontAlgn="auto" latinLnBrk="0" hangingPunct="1">
              <a:lnSpc>
                <a:spcPct val="90000"/>
              </a:lnSpc>
              <a:spcBef>
                <a:spcPts val="1000"/>
              </a:spcBef>
              <a:spcAft>
                <a:spcPts val="0"/>
              </a:spcAft>
              <a:buClrTx/>
              <a:buSzTx/>
              <a:buFontTx/>
              <a:buNone/>
              <a:tabLst/>
              <a:defRPr/>
            </a:pPr>
            <a:r>
              <a:rPr lang="ru-RU" dirty="0">
                <a:latin typeface="Montserrat SemiBold" panose="00000700000000000000" pitchFamily="2" charset="-52"/>
              </a:rPr>
              <a:t>Пояснительная или дополнительная информация (16 </a:t>
            </a:r>
            <a:r>
              <a:rPr lang="ru-RU" dirty="0" err="1">
                <a:latin typeface="Montserrat SemiBold" panose="00000700000000000000" pitchFamily="2" charset="-52"/>
              </a:rPr>
              <a:t>pt</a:t>
            </a:r>
            <a:r>
              <a:rPr lang="ru-RU" dirty="0">
                <a:latin typeface="Montserrat SemiBold" panose="00000700000000000000" pitchFamily="2" charset="-52"/>
              </a:rPr>
              <a:t>) </a:t>
            </a:r>
          </a:p>
        </p:txBody>
      </p:sp>
    </p:spTree>
    <p:extLst>
      <p:ext uri="{BB962C8B-B14F-4D97-AF65-F5344CB8AC3E}">
        <p14:creationId xmlns:p14="http://schemas.microsoft.com/office/powerpoint/2010/main" val="960213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МТУСИ_Графическое изображение_вид1">
    <p:spTree>
      <p:nvGrpSpPr>
        <p:cNvPr id="1" name=""/>
        <p:cNvGrpSpPr/>
        <p:nvPr/>
      </p:nvGrpSpPr>
      <p:grpSpPr>
        <a:xfrm>
          <a:off x="0" y="0"/>
          <a:ext cx="0" cy="0"/>
          <a:chOff x="0" y="0"/>
          <a:chExt cx="0" cy="0"/>
        </a:xfrm>
      </p:grpSpPr>
      <p:sp>
        <p:nvSpPr>
          <p:cNvPr id="2" name="Заголовок 1">
            <a:extLst>
              <a:ext uri="{FF2B5EF4-FFF2-40B4-BE49-F238E27FC236}">
                <a16:creationId xmlns="" xmlns:a16="http://schemas.microsoft.com/office/drawing/2014/main" id="{6BADB568-565C-4131-B256-954D8136C5D3}"/>
              </a:ext>
            </a:extLst>
          </p:cNvPr>
          <p:cNvSpPr>
            <a:spLocks noGrp="1"/>
          </p:cNvSpPr>
          <p:nvPr>
            <p:ph type="title" hasCustomPrompt="1"/>
          </p:nvPr>
        </p:nvSpPr>
        <p:spPr>
          <a:xfrm>
            <a:off x="479425" y="597856"/>
            <a:ext cx="11229975" cy="1140459"/>
          </a:xfrm>
        </p:spPr>
        <p:txBody>
          <a:bodyPr/>
          <a:lstStyle>
            <a:lvl1pPr algn="l">
              <a:defRPr lang="ru-RU" sz="3200" b="0" kern="1200" dirty="0">
                <a:solidFill>
                  <a:schemeClr val="tx1"/>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ru-RU" dirty="0"/>
              <a:t>Заголовок слайда (32 </a:t>
            </a:r>
            <a:r>
              <a:rPr lang="en-US" dirty="0"/>
              <a:t>pt)</a:t>
            </a:r>
            <a:r>
              <a:rPr lang="ru-RU" dirty="0"/>
              <a:t>, старайтесь уместить заголовок в одну-две строки </a:t>
            </a:r>
          </a:p>
        </p:txBody>
      </p:sp>
      <p:sp>
        <p:nvSpPr>
          <p:cNvPr id="10" name="Нижний колонтитул 9">
            <a:extLst>
              <a:ext uri="{FF2B5EF4-FFF2-40B4-BE49-F238E27FC236}">
                <a16:creationId xmlns="" xmlns:a16="http://schemas.microsoft.com/office/drawing/2014/main" id="{592DA0A4-3E35-9FCB-5C58-C207AA33891A}"/>
              </a:ext>
            </a:extLst>
          </p:cNvPr>
          <p:cNvSpPr>
            <a:spLocks noGrp="1"/>
          </p:cNvSpPr>
          <p:nvPr>
            <p:ph type="ftr" sz="quarter" idx="11"/>
          </p:nvPr>
        </p:nvSpPr>
        <p:spPr>
          <a:xfrm>
            <a:off x="479424" y="6356350"/>
            <a:ext cx="7673976" cy="365125"/>
          </a:xfrm>
        </p:spPr>
        <p:txBody>
          <a:bodyPr/>
          <a:lstStyle>
            <a:lvl1pPr algn="l">
              <a:defRPr/>
            </a:lvl1pPr>
          </a:lstStyle>
          <a:p>
            <a:endParaRPr lang="ru-RU" dirty="0"/>
          </a:p>
        </p:txBody>
      </p:sp>
      <p:sp>
        <p:nvSpPr>
          <p:cNvPr id="11" name="Номер слайда 10">
            <a:extLst>
              <a:ext uri="{FF2B5EF4-FFF2-40B4-BE49-F238E27FC236}">
                <a16:creationId xmlns="" xmlns:a16="http://schemas.microsoft.com/office/drawing/2014/main" id="{A350E6A6-02F1-5CE8-2BF5-823ED0C859F6}"/>
              </a:ext>
            </a:extLst>
          </p:cNvPr>
          <p:cNvSpPr>
            <a:spLocks noGrp="1"/>
          </p:cNvSpPr>
          <p:nvPr>
            <p:ph type="sldNum" sz="quarter" idx="12"/>
          </p:nvPr>
        </p:nvSpPr>
        <p:spPr>
          <a:xfrm>
            <a:off x="8966200" y="6352540"/>
            <a:ext cx="2743200" cy="365125"/>
          </a:xfrm>
        </p:spPr>
        <p:txBody>
          <a:bodyPr/>
          <a:lstStyle/>
          <a:p>
            <a:fld id="{56DCE2C9-06B9-4058-BEBD-6FDE8D61F8A0}" type="slidenum">
              <a:rPr lang="ru-RU" smtClean="0"/>
              <a:pPr/>
              <a:t>‹#›</a:t>
            </a:fld>
            <a:endParaRPr lang="ru-RU" dirty="0"/>
          </a:p>
        </p:txBody>
      </p:sp>
      <p:sp>
        <p:nvSpPr>
          <p:cNvPr id="13" name="Рисунок 12">
            <a:extLst>
              <a:ext uri="{FF2B5EF4-FFF2-40B4-BE49-F238E27FC236}">
                <a16:creationId xmlns="" xmlns:a16="http://schemas.microsoft.com/office/drawing/2014/main" id="{2FB426DD-0E45-856E-57DC-41F909CCD8C9}"/>
              </a:ext>
            </a:extLst>
          </p:cNvPr>
          <p:cNvSpPr>
            <a:spLocks noGrp="1"/>
          </p:cNvSpPr>
          <p:nvPr>
            <p:ph type="pic" sz="quarter" idx="13" hasCustomPrompt="1"/>
          </p:nvPr>
        </p:nvSpPr>
        <p:spPr>
          <a:xfrm>
            <a:off x="4524375" y="1798320"/>
            <a:ext cx="7185025" cy="4373245"/>
          </a:xfrm>
          <a:solidFill>
            <a:schemeClr val="accent5">
              <a:lumMod val="20000"/>
              <a:lumOff val="80000"/>
            </a:schemeClr>
          </a:solidFill>
        </p:spPr>
        <p:txBody>
          <a:bodyPr anchor="ctr">
            <a:normAutofit/>
          </a:bodyPr>
          <a:lstStyle>
            <a:lvl1pPr algn="ctr">
              <a:lnSpc>
                <a:spcPct val="100000"/>
              </a:lnSpc>
              <a:spcBef>
                <a:spcPts val="0"/>
              </a:spcBef>
              <a:defRPr sz="1400"/>
            </a:lvl1pPr>
          </a:lstStyle>
          <a:p>
            <a:r>
              <a:rPr lang="ru-RU" dirty="0"/>
              <a:t>Для того, чтобы заполнить слайд </a:t>
            </a:r>
            <a:br>
              <a:rPr lang="ru-RU" dirty="0"/>
            </a:br>
            <a:r>
              <a:rPr lang="ru-RU" dirty="0"/>
              <a:t>и не оставлять его пустым, рекомендуется </a:t>
            </a:r>
            <a:br>
              <a:rPr lang="ru-RU" dirty="0"/>
            </a:br>
            <a:r>
              <a:rPr lang="ru-RU" dirty="0"/>
              <a:t>в это поле добавить иллюстрацию </a:t>
            </a:r>
            <a:br>
              <a:rPr lang="ru-RU" dirty="0"/>
            </a:br>
            <a:r>
              <a:rPr lang="ru-RU" dirty="0"/>
              <a:t>или фотографию.</a:t>
            </a:r>
          </a:p>
        </p:txBody>
      </p:sp>
      <p:sp>
        <p:nvSpPr>
          <p:cNvPr id="15" name="Текст 14">
            <a:extLst>
              <a:ext uri="{FF2B5EF4-FFF2-40B4-BE49-F238E27FC236}">
                <a16:creationId xmlns="" xmlns:a16="http://schemas.microsoft.com/office/drawing/2014/main" id="{D7C05D74-10A8-943F-569A-4C8FC91EB38C}"/>
              </a:ext>
            </a:extLst>
          </p:cNvPr>
          <p:cNvSpPr>
            <a:spLocks noGrp="1"/>
          </p:cNvSpPr>
          <p:nvPr>
            <p:ph type="body" sz="quarter" idx="14" hasCustomPrompt="1"/>
          </p:nvPr>
        </p:nvSpPr>
        <p:spPr>
          <a:xfrm>
            <a:off x="479424" y="1798320"/>
            <a:ext cx="3892551" cy="853440"/>
          </a:xfrm>
        </p:spPr>
        <p:txBody>
          <a:bodyPr>
            <a:noAutofit/>
          </a:bodyPr>
          <a:lstStyle>
            <a:lvl1pPr>
              <a:defRPr sz="2400">
                <a:latin typeface="+mj-lt"/>
              </a:defRPr>
            </a:lvl1pPr>
          </a:lstStyle>
          <a:p>
            <a:pPr marL="0" marR="0" lvl="0" indent="0" algn="just" defTabSz="914400" rtl="0" eaLnBrk="1" fontAlgn="auto" latinLnBrk="0" hangingPunct="1">
              <a:lnSpc>
                <a:spcPct val="90000"/>
              </a:lnSpc>
              <a:spcBef>
                <a:spcPts val="1000"/>
              </a:spcBef>
              <a:spcAft>
                <a:spcPts val="0"/>
              </a:spcAft>
              <a:buClrTx/>
              <a:buSzTx/>
              <a:buFontTx/>
              <a:buNone/>
              <a:tabLst/>
              <a:defRPr/>
            </a:pPr>
            <a:r>
              <a:rPr lang="ru-RU" dirty="0"/>
              <a:t>Важная информация (24</a:t>
            </a:r>
            <a:r>
              <a:rPr lang="en-US" dirty="0"/>
              <a:t>pt</a:t>
            </a:r>
            <a:r>
              <a:rPr lang="ru-RU" dirty="0"/>
              <a:t>)</a:t>
            </a:r>
          </a:p>
        </p:txBody>
      </p:sp>
      <p:sp>
        <p:nvSpPr>
          <p:cNvPr id="22" name="Текст 21">
            <a:extLst>
              <a:ext uri="{FF2B5EF4-FFF2-40B4-BE49-F238E27FC236}">
                <a16:creationId xmlns="" xmlns:a16="http://schemas.microsoft.com/office/drawing/2014/main" id="{947E01EF-939F-5B58-C50B-3852DAF5CC1A}"/>
              </a:ext>
            </a:extLst>
          </p:cNvPr>
          <p:cNvSpPr>
            <a:spLocks noGrp="1"/>
          </p:cNvSpPr>
          <p:nvPr>
            <p:ph type="body" sz="quarter" idx="17" hasCustomPrompt="1"/>
          </p:nvPr>
        </p:nvSpPr>
        <p:spPr>
          <a:xfrm>
            <a:off x="479426" y="2763520"/>
            <a:ext cx="3892550" cy="2727959"/>
          </a:xfrm>
        </p:spPr>
        <p:txBody>
          <a:bodyPr/>
          <a:lstStyle>
            <a:lvl1pPr algn="l">
              <a:defRPr sz="1200"/>
            </a:lvl1pPr>
          </a:lstStyle>
          <a:p>
            <a:pPr marL="0" marR="0" lvl="0" indent="0" algn="just" defTabSz="914400" rtl="0" eaLnBrk="1" fontAlgn="auto" latinLnBrk="0" hangingPunct="1">
              <a:lnSpc>
                <a:spcPct val="90000"/>
              </a:lnSpc>
              <a:spcBef>
                <a:spcPts val="1000"/>
              </a:spcBef>
              <a:spcAft>
                <a:spcPts val="0"/>
              </a:spcAft>
              <a:buClrTx/>
              <a:buSzTx/>
              <a:buFontTx/>
              <a:buNone/>
              <a:tabLst/>
              <a:defRPr/>
            </a:pPr>
            <a:r>
              <a:rPr lang="ru-RU" dirty="0"/>
              <a:t>Рекомендуется располагать небольшие фрагменты текста (14pt) на одну колонку, но не располагать ее на всю ширину экрана, так как длинные строки текста затрудняют его восприятие. Чтобы улучшить читаемость, желательно ограничивать количество слов в строке в среднем семью-девятью. Не забывайте о тех, кому будет предназначена ваша презентация. Если есть возможность и желание добавить дополнительные элементы, например, изображение, оно должно поддерживать текст или быть с ним связано. </a:t>
            </a:r>
          </a:p>
          <a:p>
            <a:pPr lvl="0"/>
            <a:endParaRPr lang="ru-RU" dirty="0"/>
          </a:p>
        </p:txBody>
      </p:sp>
      <p:sp>
        <p:nvSpPr>
          <p:cNvPr id="24" name="Текст 23">
            <a:extLst>
              <a:ext uri="{FF2B5EF4-FFF2-40B4-BE49-F238E27FC236}">
                <a16:creationId xmlns="" xmlns:a16="http://schemas.microsoft.com/office/drawing/2014/main" id="{D61CE62C-94C7-E142-B424-38E9B193E88B}"/>
              </a:ext>
            </a:extLst>
          </p:cNvPr>
          <p:cNvSpPr>
            <a:spLocks noGrp="1"/>
          </p:cNvSpPr>
          <p:nvPr>
            <p:ph type="body" sz="quarter" idx="18" hasCustomPrompt="1"/>
          </p:nvPr>
        </p:nvSpPr>
        <p:spPr>
          <a:xfrm>
            <a:off x="479426" y="5603240"/>
            <a:ext cx="3892550" cy="568325"/>
          </a:xfrm>
        </p:spPr>
        <p:txBody>
          <a:bodyPr>
            <a:normAutofit/>
          </a:bodyPr>
          <a:lstStyle>
            <a:lvl1pPr>
              <a:defRPr sz="1200">
                <a:solidFill>
                  <a:schemeClr val="accent6"/>
                </a:solidFill>
              </a:defRPr>
            </a:lvl1pPr>
          </a:lstStyle>
          <a:p>
            <a:pPr marL="0" marR="0" lvl="0" indent="0" algn="just" defTabSz="914400" rtl="0" eaLnBrk="1" fontAlgn="auto" latinLnBrk="0" hangingPunct="1">
              <a:lnSpc>
                <a:spcPct val="90000"/>
              </a:lnSpc>
              <a:spcBef>
                <a:spcPts val="1000"/>
              </a:spcBef>
              <a:spcAft>
                <a:spcPts val="0"/>
              </a:spcAft>
              <a:buClrTx/>
              <a:buSzTx/>
              <a:buFontTx/>
              <a:buNone/>
              <a:tabLst/>
              <a:defRPr/>
            </a:pPr>
            <a:r>
              <a:rPr lang="ru-RU" dirty="0"/>
              <a:t>Пояснительная или дополнительная информация (12 </a:t>
            </a:r>
            <a:r>
              <a:rPr lang="ru-RU" dirty="0" err="1"/>
              <a:t>pt</a:t>
            </a:r>
            <a:r>
              <a:rPr lang="ru-RU" dirty="0"/>
              <a:t>)</a:t>
            </a:r>
          </a:p>
          <a:p>
            <a:pPr lvl="0"/>
            <a:endParaRPr lang="ru-RU" dirty="0"/>
          </a:p>
        </p:txBody>
      </p:sp>
      <p:sp>
        <p:nvSpPr>
          <p:cNvPr id="4" name="Текст 3">
            <a:extLst>
              <a:ext uri="{FF2B5EF4-FFF2-40B4-BE49-F238E27FC236}">
                <a16:creationId xmlns="" xmlns:a16="http://schemas.microsoft.com/office/drawing/2014/main" id="{BB57668A-797C-342E-6122-46DF4DFC7C0F}"/>
              </a:ext>
            </a:extLst>
          </p:cNvPr>
          <p:cNvSpPr>
            <a:spLocks noGrp="1"/>
          </p:cNvSpPr>
          <p:nvPr>
            <p:ph type="body" sz="quarter" idx="19" hasCustomPrompt="1"/>
          </p:nvPr>
        </p:nvSpPr>
        <p:spPr>
          <a:xfrm>
            <a:off x="479424" y="149225"/>
            <a:ext cx="9940926" cy="276546"/>
          </a:xfrm>
        </p:spPr>
        <p:txBody>
          <a:bodyPr>
            <a:noAutofit/>
          </a:bodyPr>
          <a:lstStyle>
            <a:lvl1pPr algn="l">
              <a:defRPr sz="1600">
                <a:solidFill>
                  <a:schemeClr val="bg1"/>
                </a:solidFill>
                <a:latin typeface="+mj-lt"/>
              </a:defRPr>
            </a:lvl1pPr>
          </a:lstStyle>
          <a:p>
            <a:pPr marL="0" marR="0" lvl="0" indent="0" algn="l" defTabSz="914400" rtl="0" eaLnBrk="1" fontAlgn="auto" latinLnBrk="0" hangingPunct="1">
              <a:lnSpc>
                <a:spcPct val="90000"/>
              </a:lnSpc>
              <a:spcBef>
                <a:spcPts val="1000"/>
              </a:spcBef>
              <a:spcAft>
                <a:spcPts val="0"/>
              </a:spcAft>
              <a:buClrTx/>
              <a:buSzTx/>
              <a:buFontTx/>
              <a:buNone/>
              <a:tabLst/>
              <a:defRPr/>
            </a:pPr>
            <a:r>
              <a:rPr lang="ru-RU" dirty="0">
                <a:latin typeface="Montserrat SemiBold" panose="00000700000000000000" pitchFamily="2" charset="-52"/>
              </a:rPr>
              <a:t>Пояснительная или дополнительная информация (16 </a:t>
            </a:r>
            <a:r>
              <a:rPr lang="ru-RU" dirty="0" err="1">
                <a:latin typeface="Montserrat SemiBold" panose="00000700000000000000" pitchFamily="2" charset="-52"/>
              </a:rPr>
              <a:t>pt</a:t>
            </a:r>
            <a:r>
              <a:rPr lang="ru-RU" dirty="0">
                <a:latin typeface="Montserrat SemiBold" panose="00000700000000000000" pitchFamily="2" charset="-52"/>
              </a:rPr>
              <a:t>) </a:t>
            </a:r>
          </a:p>
        </p:txBody>
      </p:sp>
    </p:spTree>
    <p:extLst>
      <p:ext uri="{BB962C8B-B14F-4D97-AF65-F5344CB8AC3E}">
        <p14:creationId xmlns:p14="http://schemas.microsoft.com/office/powerpoint/2010/main" val="1656789740"/>
      </p:ext>
    </p:extLst>
  </p:cSld>
  <p:clrMapOvr>
    <a:masterClrMapping/>
  </p:clrMapOvr>
  <p:extLst>
    <p:ext uri="{DCECCB84-F9BA-43D5-87BE-67443E8EF086}">
      <p15:sldGuideLst xmlns="" xmlns:p15="http://schemas.microsoft.com/office/powerpoint/2012/main">
        <p15:guide id="1" orient="horz" pos="2160" userDrawn="1">
          <p15:clr>
            <a:srgbClr val="FBAE40"/>
          </p15:clr>
        </p15:guide>
        <p15:guide id="2" orient="horz" pos="142"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МТУСИ_вид1">
    <p:spTree>
      <p:nvGrpSpPr>
        <p:cNvPr id="1" name=""/>
        <p:cNvGrpSpPr/>
        <p:nvPr/>
      </p:nvGrpSpPr>
      <p:grpSpPr>
        <a:xfrm>
          <a:off x="0" y="0"/>
          <a:ext cx="0" cy="0"/>
          <a:chOff x="0" y="0"/>
          <a:chExt cx="0" cy="0"/>
        </a:xfrm>
      </p:grpSpPr>
      <p:sp>
        <p:nvSpPr>
          <p:cNvPr id="4" name="Нижний колонтитул 3">
            <a:extLst>
              <a:ext uri="{FF2B5EF4-FFF2-40B4-BE49-F238E27FC236}">
                <a16:creationId xmlns="" xmlns:a16="http://schemas.microsoft.com/office/drawing/2014/main" id="{01746CC5-BF58-3317-D13D-80AB4B8769B8}"/>
              </a:ext>
            </a:extLst>
          </p:cNvPr>
          <p:cNvSpPr>
            <a:spLocks noGrp="1"/>
          </p:cNvSpPr>
          <p:nvPr>
            <p:ph type="ftr" sz="quarter" idx="11"/>
          </p:nvPr>
        </p:nvSpPr>
        <p:spPr/>
        <p:txBody>
          <a:bodyPr/>
          <a:lstStyle/>
          <a:p>
            <a:endParaRPr lang="ru-RU" dirty="0"/>
          </a:p>
        </p:txBody>
      </p:sp>
      <p:sp>
        <p:nvSpPr>
          <p:cNvPr id="5" name="Номер слайда 4">
            <a:extLst>
              <a:ext uri="{FF2B5EF4-FFF2-40B4-BE49-F238E27FC236}">
                <a16:creationId xmlns="" xmlns:a16="http://schemas.microsoft.com/office/drawing/2014/main" id="{8F69B92D-65DC-B632-E9DC-CDB019B3EC38}"/>
              </a:ext>
            </a:extLst>
          </p:cNvPr>
          <p:cNvSpPr>
            <a:spLocks noGrp="1"/>
          </p:cNvSpPr>
          <p:nvPr>
            <p:ph type="sldNum" sz="quarter" idx="12"/>
          </p:nvPr>
        </p:nvSpPr>
        <p:spPr/>
        <p:txBody>
          <a:bodyPr/>
          <a:lstStyle/>
          <a:p>
            <a:fld id="{56DCE2C9-06B9-4058-BEBD-6FDE8D61F8A0}" type="slidenum">
              <a:rPr lang="ru-RU" smtClean="0"/>
              <a:pPr/>
              <a:t>‹#›</a:t>
            </a:fld>
            <a:endParaRPr lang="ru-RU" dirty="0"/>
          </a:p>
        </p:txBody>
      </p:sp>
      <p:sp>
        <p:nvSpPr>
          <p:cNvPr id="10" name="Заголовок 1">
            <a:extLst>
              <a:ext uri="{FF2B5EF4-FFF2-40B4-BE49-F238E27FC236}">
                <a16:creationId xmlns="" xmlns:a16="http://schemas.microsoft.com/office/drawing/2014/main" id="{F5649485-E525-C6FD-C725-BE7F87616BC0}"/>
              </a:ext>
            </a:extLst>
          </p:cNvPr>
          <p:cNvSpPr>
            <a:spLocks noGrp="1"/>
          </p:cNvSpPr>
          <p:nvPr>
            <p:ph type="title" hasCustomPrompt="1"/>
          </p:nvPr>
        </p:nvSpPr>
        <p:spPr>
          <a:xfrm>
            <a:off x="479425" y="597856"/>
            <a:ext cx="11229975" cy="1140459"/>
          </a:xfrm>
        </p:spPr>
        <p:txBody>
          <a:bodyPr/>
          <a:lstStyle>
            <a:lvl1pPr algn="l">
              <a:defRPr lang="ru-RU" sz="3200" b="0" kern="1200" dirty="0">
                <a:solidFill>
                  <a:schemeClr val="tx1"/>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ru-RU" dirty="0"/>
              <a:t>Заголовок слайда (32 </a:t>
            </a:r>
            <a:r>
              <a:rPr lang="en-US" dirty="0"/>
              <a:t>pt)</a:t>
            </a:r>
            <a:r>
              <a:rPr lang="ru-RU" dirty="0"/>
              <a:t>, старайтесь уместить заголовок в одну-две строки </a:t>
            </a:r>
          </a:p>
        </p:txBody>
      </p:sp>
      <p:sp>
        <p:nvSpPr>
          <p:cNvPr id="7" name="Текст 3">
            <a:extLst>
              <a:ext uri="{FF2B5EF4-FFF2-40B4-BE49-F238E27FC236}">
                <a16:creationId xmlns="" xmlns:a16="http://schemas.microsoft.com/office/drawing/2014/main" id="{AB7681CA-0CF1-ABBE-C1D9-B73D75C63CAD}"/>
              </a:ext>
            </a:extLst>
          </p:cNvPr>
          <p:cNvSpPr>
            <a:spLocks noGrp="1"/>
          </p:cNvSpPr>
          <p:nvPr>
            <p:ph type="body" sz="quarter" idx="19" hasCustomPrompt="1"/>
          </p:nvPr>
        </p:nvSpPr>
        <p:spPr>
          <a:xfrm>
            <a:off x="479424" y="149225"/>
            <a:ext cx="9940926" cy="276546"/>
          </a:xfrm>
        </p:spPr>
        <p:txBody>
          <a:bodyPr>
            <a:noAutofit/>
          </a:bodyPr>
          <a:lstStyle>
            <a:lvl1pPr algn="l">
              <a:defRPr sz="1600">
                <a:solidFill>
                  <a:schemeClr val="bg1"/>
                </a:solidFill>
                <a:latin typeface="+mj-lt"/>
              </a:defRPr>
            </a:lvl1pPr>
          </a:lstStyle>
          <a:p>
            <a:pPr marL="0" marR="0" lvl="0" indent="0" algn="l" defTabSz="914400" rtl="0" eaLnBrk="1" fontAlgn="auto" latinLnBrk="0" hangingPunct="1">
              <a:lnSpc>
                <a:spcPct val="90000"/>
              </a:lnSpc>
              <a:spcBef>
                <a:spcPts val="1000"/>
              </a:spcBef>
              <a:spcAft>
                <a:spcPts val="0"/>
              </a:spcAft>
              <a:buClrTx/>
              <a:buSzTx/>
              <a:buFontTx/>
              <a:buNone/>
              <a:tabLst/>
              <a:defRPr/>
            </a:pPr>
            <a:r>
              <a:rPr lang="ru-RU" dirty="0">
                <a:latin typeface="Montserrat SemiBold" panose="00000700000000000000" pitchFamily="2" charset="-52"/>
              </a:rPr>
              <a:t>Пояснительная или дополнительная информация (16 </a:t>
            </a:r>
            <a:r>
              <a:rPr lang="ru-RU" dirty="0" err="1">
                <a:latin typeface="Montserrat SemiBold" panose="00000700000000000000" pitchFamily="2" charset="-52"/>
              </a:rPr>
              <a:t>pt</a:t>
            </a:r>
            <a:r>
              <a:rPr lang="ru-RU" dirty="0">
                <a:latin typeface="Montserrat SemiBold" panose="00000700000000000000" pitchFamily="2" charset="-52"/>
              </a:rPr>
              <a:t>) </a:t>
            </a:r>
          </a:p>
        </p:txBody>
      </p:sp>
    </p:spTree>
    <p:extLst>
      <p:ext uri="{BB962C8B-B14F-4D97-AF65-F5344CB8AC3E}">
        <p14:creationId xmlns:p14="http://schemas.microsoft.com/office/powerpoint/2010/main" val="39781586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МТУСИ_Графическое изображение_вид2">
    <p:spTree>
      <p:nvGrpSpPr>
        <p:cNvPr id="1" name=""/>
        <p:cNvGrpSpPr/>
        <p:nvPr/>
      </p:nvGrpSpPr>
      <p:grpSpPr>
        <a:xfrm>
          <a:off x="0" y="0"/>
          <a:ext cx="0" cy="0"/>
          <a:chOff x="0" y="0"/>
          <a:chExt cx="0" cy="0"/>
        </a:xfrm>
      </p:grpSpPr>
      <p:sp>
        <p:nvSpPr>
          <p:cNvPr id="2" name="Заголовок 1">
            <a:extLst>
              <a:ext uri="{FF2B5EF4-FFF2-40B4-BE49-F238E27FC236}">
                <a16:creationId xmlns="" xmlns:a16="http://schemas.microsoft.com/office/drawing/2014/main" id="{6BADB568-565C-4131-B256-954D8136C5D3}"/>
              </a:ext>
            </a:extLst>
          </p:cNvPr>
          <p:cNvSpPr>
            <a:spLocks noGrp="1"/>
          </p:cNvSpPr>
          <p:nvPr>
            <p:ph type="title" hasCustomPrompt="1"/>
          </p:nvPr>
        </p:nvSpPr>
        <p:spPr>
          <a:xfrm>
            <a:off x="479425" y="597856"/>
            <a:ext cx="11229975" cy="1140459"/>
          </a:xfrm>
        </p:spPr>
        <p:txBody>
          <a:bodyPr/>
          <a:lstStyle>
            <a:lvl1pPr algn="l">
              <a:defRPr lang="ru-RU" sz="3200" b="0" kern="1200" dirty="0">
                <a:solidFill>
                  <a:schemeClr val="tx1"/>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ru-RU" dirty="0"/>
              <a:t>Заголовок слайда (32 </a:t>
            </a:r>
            <a:r>
              <a:rPr lang="en-US" dirty="0"/>
              <a:t>pt)</a:t>
            </a:r>
            <a:r>
              <a:rPr lang="ru-RU" dirty="0"/>
              <a:t>, старайтесь уместить заголовок в одну-две строки </a:t>
            </a:r>
          </a:p>
        </p:txBody>
      </p:sp>
      <p:sp>
        <p:nvSpPr>
          <p:cNvPr id="10" name="Нижний колонтитул 9">
            <a:extLst>
              <a:ext uri="{FF2B5EF4-FFF2-40B4-BE49-F238E27FC236}">
                <a16:creationId xmlns="" xmlns:a16="http://schemas.microsoft.com/office/drawing/2014/main" id="{592DA0A4-3E35-9FCB-5C58-C207AA33891A}"/>
              </a:ext>
            </a:extLst>
          </p:cNvPr>
          <p:cNvSpPr>
            <a:spLocks noGrp="1"/>
          </p:cNvSpPr>
          <p:nvPr>
            <p:ph type="ftr" sz="quarter" idx="11"/>
          </p:nvPr>
        </p:nvSpPr>
        <p:spPr/>
        <p:txBody>
          <a:bodyPr/>
          <a:lstStyle/>
          <a:p>
            <a:endParaRPr lang="ru-RU" dirty="0"/>
          </a:p>
        </p:txBody>
      </p:sp>
      <p:sp>
        <p:nvSpPr>
          <p:cNvPr id="11" name="Номер слайда 10">
            <a:extLst>
              <a:ext uri="{FF2B5EF4-FFF2-40B4-BE49-F238E27FC236}">
                <a16:creationId xmlns="" xmlns:a16="http://schemas.microsoft.com/office/drawing/2014/main" id="{A350E6A6-02F1-5CE8-2BF5-823ED0C859F6}"/>
              </a:ext>
            </a:extLst>
          </p:cNvPr>
          <p:cNvSpPr>
            <a:spLocks noGrp="1"/>
          </p:cNvSpPr>
          <p:nvPr>
            <p:ph type="sldNum" sz="quarter" idx="12"/>
          </p:nvPr>
        </p:nvSpPr>
        <p:spPr>
          <a:xfrm>
            <a:off x="8966200" y="6352540"/>
            <a:ext cx="2743200" cy="365125"/>
          </a:xfrm>
        </p:spPr>
        <p:txBody>
          <a:bodyPr/>
          <a:lstStyle/>
          <a:p>
            <a:fld id="{56DCE2C9-06B9-4058-BEBD-6FDE8D61F8A0}" type="slidenum">
              <a:rPr lang="ru-RU" smtClean="0"/>
              <a:pPr/>
              <a:t>‹#›</a:t>
            </a:fld>
            <a:endParaRPr lang="ru-RU" dirty="0"/>
          </a:p>
        </p:txBody>
      </p:sp>
      <p:sp>
        <p:nvSpPr>
          <p:cNvPr id="13" name="Рисунок 12">
            <a:extLst>
              <a:ext uri="{FF2B5EF4-FFF2-40B4-BE49-F238E27FC236}">
                <a16:creationId xmlns="" xmlns:a16="http://schemas.microsoft.com/office/drawing/2014/main" id="{2FB426DD-0E45-856E-57DC-41F909CCD8C9}"/>
              </a:ext>
            </a:extLst>
          </p:cNvPr>
          <p:cNvSpPr>
            <a:spLocks noGrp="1"/>
          </p:cNvSpPr>
          <p:nvPr>
            <p:ph type="pic" sz="quarter" idx="13" hasCustomPrompt="1"/>
          </p:nvPr>
        </p:nvSpPr>
        <p:spPr>
          <a:xfrm>
            <a:off x="6309042" y="1798320"/>
            <a:ext cx="5400358" cy="4373245"/>
          </a:xfrm>
          <a:solidFill>
            <a:schemeClr val="accent5">
              <a:lumMod val="20000"/>
              <a:lumOff val="80000"/>
            </a:schemeClr>
          </a:solidFill>
        </p:spPr>
        <p:txBody>
          <a:bodyPr anchor="ctr">
            <a:normAutofit/>
          </a:bodyPr>
          <a:lstStyle>
            <a:lvl1pPr algn="ctr">
              <a:lnSpc>
                <a:spcPct val="100000"/>
              </a:lnSpc>
              <a:spcBef>
                <a:spcPts val="0"/>
              </a:spcBef>
              <a:defRPr sz="1400"/>
            </a:lvl1pPr>
          </a:lstStyle>
          <a:p>
            <a:r>
              <a:rPr lang="ru-RU" dirty="0"/>
              <a:t>Для того, чтобы заполнить слайд </a:t>
            </a:r>
            <a:br>
              <a:rPr lang="ru-RU" dirty="0"/>
            </a:br>
            <a:r>
              <a:rPr lang="ru-RU" dirty="0"/>
              <a:t>и не оставлять его пустым, рекомендуется </a:t>
            </a:r>
            <a:br>
              <a:rPr lang="ru-RU" dirty="0"/>
            </a:br>
            <a:r>
              <a:rPr lang="ru-RU" dirty="0"/>
              <a:t>в это поле добавить иллюстрацию </a:t>
            </a:r>
            <a:br>
              <a:rPr lang="ru-RU" dirty="0"/>
            </a:br>
            <a:r>
              <a:rPr lang="ru-RU" dirty="0"/>
              <a:t>или фотографию.</a:t>
            </a:r>
          </a:p>
        </p:txBody>
      </p:sp>
      <p:sp>
        <p:nvSpPr>
          <p:cNvPr id="15" name="Текст 14">
            <a:extLst>
              <a:ext uri="{FF2B5EF4-FFF2-40B4-BE49-F238E27FC236}">
                <a16:creationId xmlns="" xmlns:a16="http://schemas.microsoft.com/office/drawing/2014/main" id="{D7C05D74-10A8-943F-569A-4C8FC91EB38C}"/>
              </a:ext>
            </a:extLst>
          </p:cNvPr>
          <p:cNvSpPr>
            <a:spLocks noGrp="1"/>
          </p:cNvSpPr>
          <p:nvPr>
            <p:ph type="body" sz="quarter" idx="14" hasCustomPrompt="1"/>
          </p:nvPr>
        </p:nvSpPr>
        <p:spPr>
          <a:xfrm>
            <a:off x="479424" y="1798320"/>
            <a:ext cx="5616576" cy="853440"/>
          </a:xfrm>
        </p:spPr>
        <p:txBody>
          <a:bodyPr>
            <a:noAutofit/>
          </a:bodyPr>
          <a:lstStyle>
            <a:lvl1pPr algn="l">
              <a:defRPr sz="2400">
                <a:latin typeface="+mj-lt"/>
              </a:defRPr>
            </a:lvl1pPr>
          </a:lstStyle>
          <a:p>
            <a:pPr marL="0" marR="0" lvl="0" indent="0" algn="just" defTabSz="914400" rtl="0" eaLnBrk="1" fontAlgn="auto" latinLnBrk="0" hangingPunct="1">
              <a:lnSpc>
                <a:spcPct val="90000"/>
              </a:lnSpc>
              <a:spcBef>
                <a:spcPts val="1000"/>
              </a:spcBef>
              <a:spcAft>
                <a:spcPts val="0"/>
              </a:spcAft>
              <a:buClrTx/>
              <a:buSzTx/>
              <a:buFontTx/>
              <a:buNone/>
              <a:tabLst/>
              <a:defRPr/>
            </a:pPr>
            <a:r>
              <a:rPr lang="ru-RU" dirty="0"/>
              <a:t>Важная информация (24</a:t>
            </a:r>
            <a:r>
              <a:rPr lang="en-US" dirty="0" err="1"/>
              <a:t>pt</a:t>
            </a:r>
            <a:r>
              <a:rPr lang="ru-RU" dirty="0"/>
              <a:t>)</a:t>
            </a:r>
          </a:p>
        </p:txBody>
      </p:sp>
      <p:sp>
        <p:nvSpPr>
          <p:cNvPr id="22" name="Текст 21">
            <a:extLst>
              <a:ext uri="{FF2B5EF4-FFF2-40B4-BE49-F238E27FC236}">
                <a16:creationId xmlns="" xmlns:a16="http://schemas.microsoft.com/office/drawing/2014/main" id="{947E01EF-939F-5B58-C50B-3852DAF5CC1A}"/>
              </a:ext>
            </a:extLst>
          </p:cNvPr>
          <p:cNvSpPr>
            <a:spLocks noGrp="1"/>
          </p:cNvSpPr>
          <p:nvPr>
            <p:ph type="body" sz="quarter" idx="17" hasCustomPrompt="1"/>
          </p:nvPr>
        </p:nvSpPr>
        <p:spPr>
          <a:xfrm>
            <a:off x="479425" y="2763520"/>
            <a:ext cx="5616575" cy="2727959"/>
          </a:xfrm>
        </p:spPr>
        <p:txBody>
          <a:bodyPr/>
          <a:lstStyle>
            <a:lvl1pPr algn="l">
              <a:defRPr sz="1400"/>
            </a:lvl1pPr>
          </a:lstStyle>
          <a:p>
            <a:pPr marL="0" marR="0" lvl="0" indent="0" algn="just" defTabSz="914400" rtl="0" eaLnBrk="1" fontAlgn="auto" latinLnBrk="0" hangingPunct="1">
              <a:lnSpc>
                <a:spcPct val="90000"/>
              </a:lnSpc>
              <a:spcBef>
                <a:spcPts val="1000"/>
              </a:spcBef>
              <a:spcAft>
                <a:spcPts val="0"/>
              </a:spcAft>
              <a:buClrTx/>
              <a:buSzTx/>
              <a:buFontTx/>
              <a:buNone/>
              <a:tabLst/>
              <a:defRPr/>
            </a:pPr>
            <a:r>
              <a:rPr lang="ru-RU" dirty="0"/>
              <a:t>Рекомендуется располагать небольшие фрагменты текста (14pt) на одну колонку, но не располагать ее на всю ширину экрана, так как длинные строки текста затрудняют его восприятие. Чтобы улучшить читаемость, желательно ограничивать количество слов в строке в среднем семью-девятью. Не забывайте о тех, кому будет предназначена ваша презентация. Если есть возможность и желание добавить дополнительные элементы, например, изображение, оно должно поддерживать текст или быть с ним связано. </a:t>
            </a:r>
          </a:p>
          <a:p>
            <a:pPr lvl="0"/>
            <a:endParaRPr lang="ru-RU" dirty="0"/>
          </a:p>
        </p:txBody>
      </p:sp>
      <p:sp>
        <p:nvSpPr>
          <p:cNvPr id="24" name="Текст 23">
            <a:extLst>
              <a:ext uri="{FF2B5EF4-FFF2-40B4-BE49-F238E27FC236}">
                <a16:creationId xmlns="" xmlns:a16="http://schemas.microsoft.com/office/drawing/2014/main" id="{D61CE62C-94C7-E142-B424-38E9B193E88B}"/>
              </a:ext>
            </a:extLst>
          </p:cNvPr>
          <p:cNvSpPr>
            <a:spLocks noGrp="1"/>
          </p:cNvSpPr>
          <p:nvPr>
            <p:ph type="body" sz="quarter" idx="18" hasCustomPrompt="1"/>
          </p:nvPr>
        </p:nvSpPr>
        <p:spPr>
          <a:xfrm>
            <a:off x="479425" y="5603240"/>
            <a:ext cx="5616575" cy="568325"/>
          </a:xfrm>
        </p:spPr>
        <p:txBody>
          <a:bodyPr>
            <a:normAutofit/>
          </a:bodyPr>
          <a:lstStyle>
            <a:lvl1pPr>
              <a:defRPr sz="1200">
                <a:solidFill>
                  <a:schemeClr val="accent6"/>
                </a:solidFill>
              </a:defRPr>
            </a:lvl1pPr>
          </a:lstStyle>
          <a:p>
            <a:pPr marL="0" marR="0" lvl="0" indent="0" algn="just" defTabSz="914400" rtl="0" eaLnBrk="1" fontAlgn="auto" latinLnBrk="0" hangingPunct="1">
              <a:lnSpc>
                <a:spcPct val="90000"/>
              </a:lnSpc>
              <a:spcBef>
                <a:spcPts val="1000"/>
              </a:spcBef>
              <a:spcAft>
                <a:spcPts val="0"/>
              </a:spcAft>
              <a:buClrTx/>
              <a:buSzTx/>
              <a:buFontTx/>
              <a:buNone/>
              <a:tabLst/>
              <a:defRPr/>
            </a:pPr>
            <a:r>
              <a:rPr lang="ru-RU" dirty="0"/>
              <a:t>Пояснительная или дополнительная информация (12 </a:t>
            </a:r>
            <a:r>
              <a:rPr lang="ru-RU" dirty="0" err="1"/>
              <a:t>pt</a:t>
            </a:r>
            <a:r>
              <a:rPr lang="ru-RU" dirty="0"/>
              <a:t>)</a:t>
            </a:r>
          </a:p>
          <a:p>
            <a:pPr lvl="0"/>
            <a:endParaRPr lang="ru-RU" dirty="0"/>
          </a:p>
        </p:txBody>
      </p:sp>
      <p:sp>
        <p:nvSpPr>
          <p:cNvPr id="12" name="Текст 3">
            <a:extLst>
              <a:ext uri="{FF2B5EF4-FFF2-40B4-BE49-F238E27FC236}">
                <a16:creationId xmlns="" xmlns:a16="http://schemas.microsoft.com/office/drawing/2014/main" id="{10D3793E-B7C2-98D5-207E-B0D6139BAA8E}"/>
              </a:ext>
            </a:extLst>
          </p:cNvPr>
          <p:cNvSpPr>
            <a:spLocks noGrp="1"/>
          </p:cNvSpPr>
          <p:nvPr>
            <p:ph type="body" sz="quarter" idx="19" hasCustomPrompt="1"/>
          </p:nvPr>
        </p:nvSpPr>
        <p:spPr>
          <a:xfrm>
            <a:off x="479424" y="149225"/>
            <a:ext cx="9940926" cy="276546"/>
          </a:xfrm>
        </p:spPr>
        <p:txBody>
          <a:bodyPr>
            <a:noAutofit/>
          </a:bodyPr>
          <a:lstStyle>
            <a:lvl1pPr algn="l">
              <a:defRPr sz="1600">
                <a:solidFill>
                  <a:schemeClr val="bg1"/>
                </a:solidFill>
                <a:latin typeface="+mj-lt"/>
              </a:defRPr>
            </a:lvl1pPr>
          </a:lstStyle>
          <a:p>
            <a:pPr marL="0" marR="0" lvl="0" indent="0" algn="l" defTabSz="914400" rtl="0" eaLnBrk="1" fontAlgn="auto" latinLnBrk="0" hangingPunct="1">
              <a:lnSpc>
                <a:spcPct val="90000"/>
              </a:lnSpc>
              <a:spcBef>
                <a:spcPts val="1000"/>
              </a:spcBef>
              <a:spcAft>
                <a:spcPts val="0"/>
              </a:spcAft>
              <a:buClrTx/>
              <a:buSzTx/>
              <a:buFontTx/>
              <a:buNone/>
              <a:tabLst/>
              <a:defRPr/>
            </a:pPr>
            <a:r>
              <a:rPr lang="ru-RU" dirty="0">
                <a:latin typeface="Montserrat SemiBold" panose="00000700000000000000" pitchFamily="2" charset="-52"/>
              </a:rPr>
              <a:t>Пояснительная или дополнительная информация (16 </a:t>
            </a:r>
            <a:r>
              <a:rPr lang="ru-RU" dirty="0" err="1">
                <a:latin typeface="Montserrat SemiBold" panose="00000700000000000000" pitchFamily="2" charset="-52"/>
              </a:rPr>
              <a:t>pt</a:t>
            </a:r>
            <a:r>
              <a:rPr lang="ru-RU" dirty="0">
                <a:latin typeface="Montserrat SemiBold" panose="00000700000000000000" pitchFamily="2" charset="-52"/>
              </a:rPr>
              <a:t>) </a:t>
            </a:r>
          </a:p>
        </p:txBody>
      </p:sp>
    </p:spTree>
    <p:extLst>
      <p:ext uri="{BB962C8B-B14F-4D97-AF65-F5344CB8AC3E}">
        <p14:creationId xmlns:p14="http://schemas.microsoft.com/office/powerpoint/2010/main" val="38403731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МТУСИ_Графическое изображение_вид3">
    <p:spTree>
      <p:nvGrpSpPr>
        <p:cNvPr id="1" name=""/>
        <p:cNvGrpSpPr/>
        <p:nvPr/>
      </p:nvGrpSpPr>
      <p:grpSpPr>
        <a:xfrm>
          <a:off x="0" y="0"/>
          <a:ext cx="0" cy="0"/>
          <a:chOff x="0" y="0"/>
          <a:chExt cx="0" cy="0"/>
        </a:xfrm>
      </p:grpSpPr>
      <p:sp>
        <p:nvSpPr>
          <p:cNvPr id="2" name="Заголовок 1">
            <a:extLst>
              <a:ext uri="{FF2B5EF4-FFF2-40B4-BE49-F238E27FC236}">
                <a16:creationId xmlns="" xmlns:a16="http://schemas.microsoft.com/office/drawing/2014/main" id="{6BADB568-565C-4131-B256-954D8136C5D3}"/>
              </a:ext>
            </a:extLst>
          </p:cNvPr>
          <p:cNvSpPr>
            <a:spLocks noGrp="1"/>
          </p:cNvSpPr>
          <p:nvPr>
            <p:ph type="title" hasCustomPrompt="1"/>
          </p:nvPr>
        </p:nvSpPr>
        <p:spPr>
          <a:xfrm>
            <a:off x="479425" y="597856"/>
            <a:ext cx="11229975" cy="1140459"/>
          </a:xfrm>
        </p:spPr>
        <p:txBody>
          <a:bodyPr/>
          <a:lstStyle>
            <a:lvl1pPr algn="l">
              <a:defRPr lang="ru-RU" sz="3200" b="0" kern="1200" dirty="0">
                <a:solidFill>
                  <a:schemeClr val="tx1"/>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ru-RU" dirty="0"/>
              <a:t>Заголовок слайда (32 </a:t>
            </a:r>
            <a:r>
              <a:rPr lang="en-US" dirty="0"/>
              <a:t>pt)</a:t>
            </a:r>
            <a:r>
              <a:rPr lang="ru-RU" dirty="0"/>
              <a:t>, старайтесь уместить заголовок в одну-две строки </a:t>
            </a:r>
          </a:p>
        </p:txBody>
      </p:sp>
      <p:sp>
        <p:nvSpPr>
          <p:cNvPr id="10" name="Нижний колонтитул 9">
            <a:extLst>
              <a:ext uri="{FF2B5EF4-FFF2-40B4-BE49-F238E27FC236}">
                <a16:creationId xmlns="" xmlns:a16="http://schemas.microsoft.com/office/drawing/2014/main" id="{592DA0A4-3E35-9FCB-5C58-C207AA33891A}"/>
              </a:ext>
            </a:extLst>
          </p:cNvPr>
          <p:cNvSpPr>
            <a:spLocks noGrp="1"/>
          </p:cNvSpPr>
          <p:nvPr>
            <p:ph type="ftr" sz="quarter" idx="11"/>
          </p:nvPr>
        </p:nvSpPr>
        <p:spPr/>
        <p:txBody>
          <a:bodyPr/>
          <a:lstStyle/>
          <a:p>
            <a:endParaRPr lang="ru-RU" dirty="0"/>
          </a:p>
        </p:txBody>
      </p:sp>
      <p:sp>
        <p:nvSpPr>
          <p:cNvPr id="11" name="Номер слайда 10">
            <a:extLst>
              <a:ext uri="{FF2B5EF4-FFF2-40B4-BE49-F238E27FC236}">
                <a16:creationId xmlns="" xmlns:a16="http://schemas.microsoft.com/office/drawing/2014/main" id="{A350E6A6-02F1-5CE8-2BF5-823ED0C859F6}"/>
              </a:ext>
            </a:extLst>
          </p:cNvPr>
          <p:cNvSpPr>
            <a:spLocks noGrp="1"/>
          </p:cNvSpPr>
          <p:nvPr>
            <p:ph type="sldNum" sz="quarter" idx="12"/>
          </p:nvPr>
        </p:nvSpPr>
        <p:spPr>
          <a:xfrm>
            <a:off x="8966200" y="6352540"/>
            <a:ext cx="2743200" cy="365125"/>
          </a:xfrm>
        </p:spPr>
        <p:txBody>
          <a:bodyPr/>
          <a:lstStyle/>
          <a:p>
            <a:fld id="{56DCE2C9-06B9-4058-BEBD-6FDE8D61F8A0}" type="slidenum">
              <a:rPr lang="ru-RU" smtClean="0"/>
              <a:pPr/>
              <a:t>‹#›</a:t>
            </a:fld>
            <a:endParaRPr lang="ru-RU" dirty="0"/>
          </a:p>
        </p:txBody>
      </p:sp>
      <p:sp>
        <p:nvSpPr>
          <p:cNvPr id="13" name="Рисунок 12">
            <a:extLst>
              <a:ext uri="{FF2B5EF4-FFF2-40B4-BE49-F238E27FC236}">
                <a16:creationId xmlns="" xmlns:a16="http://schemas.microsoft.com/office/drawing/2014/main" id="{2FB426DD-0E45-856E-57DC-41F909CCD8C9}"/>
              </a:ext>
            </a:extLst>
          </p:cNvPr>
          <p:cNvSpPr>
            <a:spLocks noGrp="1"/>
          </p:cNvSpPr>
          <p:nvPr>
            <p:ph type="pic" sz="quarter" idx="13" hasCustomPrompt="1"/>
          </p:nvPr>
        </p:nvSpPr>
        <p:spPr>
          <a:xfrm>
            <a:off x="7781926" y="1798320"/>
            <a:ext cx="3927474" cy="2114233"/>
          </a:xfrm>
          <a:solidFill>
            <a:schemeClr val="accent5">
              <a:lumMod val="20000"/>
              <a:lumOff val="80000"/>
            </a:schemeClr>
          </a:solidFill>
        </p:spPr>
        <p:txBody>
          <a:bodyPr anchor="ctr">
            <a:normAutofit/>
          </a:bodyPr>
          <a:lstStyle>
            <a:lvl1pPr algn="ctr">
              <a:lnSpc>
                <a:spcPct val="100000"/>
              </a:lnSpc>
              <a:spcBef>
                <a:spcPts val="0"/>
              </a:spcBef>
              <a:defRPr sz="1400"/>
            </a:lvl1pPr>
          </a:lstStyle>
          <a:p>
            <a:r>
              <a:rPr lang="ru-RU" dirty="0"/>
              <a:t>Для того, чтобы заполнить слайд </a:t>
            </a:r>
            <a:br>
              <a:rPr lang="ru-RU" dirty="0"/>
            </a:br>
            <a:r>
              <a:rPr lang="ru-RU" dirty="0"/>
              <a:t>и не оставлять его пустым, рекомендуется </a:t>
            </a:r>
            <a:br>
              <a:rPr lang="ru-RU" dirty="0"/>
            </a:br>
            <a:r>
              <a:rPr lang="ru-RU" dirty="0"/>
              <a:t>в это поле добавить иллюстрацию </a:t>
            </a:r>
            <a:br>
              <a:rPr lang="ru-RU" dirty="0"/>
            </a:br>
            <a:r>
              <a:rPr lang="ru-RU" dirty="0"/>
              <a:t>или фотографию.</a:t>
            </a:r>
          </a:p>
        </p:txBody>
      </p:sp>
      <p:sp>
        <p:nvSpPr>
          <p:cNvPr id="15" name="Текст 14">
            <a:extLst>
              <a:ext uri="{FF2B5EF4-FFF2-40B4-BE49-F238E27FC236}">
                <a16:creationId xmlns="" xmlns:a16="http://schemas.microsoft.com/office/drawing/2014/main" id="{D7C05D74-10A8-943F-569A-4C8FC91EB38C}"/>
              </a:ext>
            </a:extLst>
          </p:cNvPr>
          <p:cNvSpPr>
            <a:spLocks noGrp="1"/>
          </p:cNvSpPr>
          <p:nvPr>
            <p:ph type="body" sz="quarter" idx="14" hasCustomPrompt="1"/>
          </p:nvPr>
        </p:nvSpPr>
        <p:spPr>
          <a:xfrm>
            <a:off x="479423" y="1798320"/>
            <a:ext cx="7054851" cy="853440"/>
          </a:xfrm>
        </p:spPr>
        <p:txBody>
          <a:bodyPr>
            <a:noAutofit/>
          </a:bodyPr>
          <a:lstStyle>
            <a:lvl1pPr>
              <a:defRPr sz="2400">
                <a:latin typeface="+mj-lt"/>
              </a:defRPr>
            </a:lvl1pPr>
          </a:lstStyle>
          <a:p>
            <a:pPr marL="0" marR="0" lvl="0" indent="0" algn="just" defTabSz="914400" rtl="0" eaLnBrk="1" fontAlgn="auto" latinLnBrk="0" hangingPunct="1">
              <a:lnSpc>
                <a:spcPct val="90000"/>
              </a:lnSpc>
              <a:spcBef>
                <a:spcPts val="1000"/>
              </a:spcBef>
              <a:spcAft>
                <a:spcPts val="0"/>
              </a:spcAft>
              <a:buClrTx/>
              <a:buSzTx/>
              <a:buFontTx/>
              <a:buNone/>
              <a:tabLst/>
              <a:defRPr/>
            </a:pPr>
            <a:r>
              <a:rPr lang="ru-RU" dirty="0"/>
              <a:t>Важная информация (24</a:t>
            </a:r>
            <a:r>
              <a:rPr lang="en-US" dirty="0"/>
              <a:t>pt</a:t>
            </a:r>
            <a:r>
              <a:rPr lang="ru-RU" dirty="0"/>
              <a:t>)</a:t>
            </a:r>
          </a:p>
        </p:txBody>
      </p:sp>
      <p:sp>
        <p:nvSpPr>
          <p:cNvPr id="22" name="Текст 21">
            <a:extLst>
              <a:ext uri="{FF2B5EF4-FFF2-40B4-BE49-F238E27FC236}">
                <a16:creationId xmlns="" xmlns:a16="http://schemas.microsoft.com/office/drawing/2014/main" id="{947E01EF-939F-5B58-C50B-3852DAF5CC1A}"/>
              </a:ext>
            </a:extLst>
          </p:cNvPr>
          <p:cNvSpPr>
            <a:spLocks noGrp="1"/>
          </p:cNvSpPr>
          <p:nvPr>
            <p:ph type="body" sz="quarter" idx="17" hasCustomPrompt="1"/>
          </p:nvPr>
        </p:nvSpPr>
        <p:spPr>
          <a:xfrm>
            <a:off x="479425" y="2763520"/>
            <a:ext cx="7054850" cy="2727959"/>
          </a:xfrm>
        </p:spPr>
        <p:txBody>
          <a:bodyPr/>
          <a:lstStyle>
            <a:lvl1pPr algn="l">
              <a:defRPr sz="1400"/>
            </a:lvl1pPr>
          </a:lstStyle>
          <a:p>
            <a:pPr marL="0" marR="0" lvl="0" indent="0" algn="just" defTabSz="914400" rtl="0" eaLnBrk="1" fontAlgn="auto" latinLnBrk="0" hangingPunct="1">
              <a:lnSpc>
                <a:spcPct val="90000"/>
              </a:lnSpc>
              <a:spcBef>
                <a:spcPts val="1000"/>
              </a:spcBef>
              <a:spcAft>
                <a:spcPts val="0"/>
              </a:spcAft>
              <a:buClrTx/>
              <a:buSzTx/>
              <a:buFontTx/>
              <a:buNone/>
              <a:tabLst/>
              <a:defRPr/>
            </a:pPr>
            <a:r>
              <a:rPr lang="ru-RU" dirty="0"/>
              <a:t>Рекомендуется располагать небольшие фрагменты текста (14pt) на одну колонку, но не располагать ее на всю ширину экрана, так как длинные строки текста затрудняют его восприятие. Чтобы улучшить читаемость, желательно ограничивать количество слов в строке в среднем семью-девятью. Не забывайте о тех, кому будет предназначена ваша презентация. Если есть возможность и желание добавить дополнительные элементы, например, изображение, оно должно поддерживать текст или быть с ним связано. </a:t>
            </a:r>
          </a:p>
          <a:p>
            <a:pPr lvl="0"/>
            <a:endParaRPr lang="ru-RU" dirty="0"/>
          </a:p>
        </p:txBody>
      </p:sp>
      <p:sp>
        <p:nvSpPr>
          <p:cNvPr id="24" name="Текст 23">
            <a:extLst>
              <a:ext uri="{FF2B5EF4-FFF2-40B4-BE49-F238E27FC236}">
                <a16:creationId xmlns="" xmlns:a16="http://schemas.microsoft.com/office/drawing/2014/main" id="{D61CE62C-94C7-E142-B424-38E9B193E88B}"/>
              </a:ext>
            </a:extLst>
          </p:cNvPr>
          <p:cNvSpPr>
            <a:spLocks noGrp="1"/>
          </p:cNvSpPr>
          <p:nvPr>
            <p:ph type="body" sz="quarter" idx="18" hasCustomPrompt="1"/>
          </p:nvPr>
        </p:nvSpPr>
        <p:spPr>
          <a:xfrm>
            <a:off x="479425" y="5603240"/>
            <a:ext cx="7054849" cy="568325"/>
          </a:xfrm>
        </p:spPr>
        <p:txBody>
          <a:bodyPr>
            <a:normAutofit/>
          </a:bodyPr>
          <a:lstStyle>
            <a:lvl1pPr>
              <a:defRPr sz="1200">
                <a:solidFill>
                  <a:schemeClr val="accent6"/>
                </a:solidFill>
              </a:defRPr>
            </a:lvl1pPr>
          </a:lstStyle>
          <a:p>
            <a:pPr marL="0" marR="0" lvl="0" indent="0" algn="just" defTabSz="914400" rtl="0" eaLnBrk="1" fontAlgn="auto" latinLnBrk="0" hangingPunct="1">
              <a:lnSpc>
                <a:spcPct val="90000"/>
              </a:lnSpc>
              <a:spcBef>
                <a:spcPts val="1000"/>
              </a:spcBef>
              <a:spcAft>
                <a:spcPts val="0"/>
              </a:spcAft>
              <a:buClrTx/>
              <a:buSzTx/>
              <a:buFontTx/>
              <a:buNone/>
              <a:tabLst/>
              <a:defRPr/>
            </a:pPr>
            <a:r>
              <a:rPr lang="ru-RU" dirty="0"/>
              <a:t>Пояснительная или дополнительная информация (12 </a:t>
            </a:r>
            <a:r>
              <a:rPr lang="ru-RU" dirty="0" err="1"/>
              <a:t>pt</a:t>
            </a:r>
            <a:r>
              <a:rPr lang="ru-RU" dirty="0"/>
              <a:t>)</a:t>
            </a:r>
          </a:p>
          <a:p>
            <a:pPr lvl="0"/>
            <a:endParaRPr lang="ru-RU" dirty="0"/>
          </a:p>
        </p:txBody>
      </p:sp>
      <p:sp>
        <p:nvSpPr>
          <p:cNvPr id="9" name="Рисунок 12">
            <a:extLst>
              <a:ext uri="{FF2B5EF4-FFF2-40B4-BE49-F238E27FC236}">
                <a16:creationId xmlns="" xmlns:a16="http://schemas.microsoft.com/office/drawing/2014/main" id="{3E3F5029-157D-973F-66C3-D916DD6CD668}"/>
              </a:ext>
            </a:extLst>
          </p:cNvPr>
          <p:cNvSpPr>
            <a:spLocks noGrp="1"/>
          </p:cNvSpPr>
          <p:nvPr>
            <p:ph type="pic" sz="quarter" idx="19" hasCustomPrompt="1"/>
          </p:nvPr>
        </p:nvSpPr>
        <p:spPr>
          <a:xfrm>
            <a:off x="7781926" y="4057332"/>
            <a:ext cx="3927474" cy="2114233"/>
          </a:xfrm>
          <a:solidFill>
            <a:schemeClr val="accent5">
              <a:lumMod val="20000"/>
              <a:lumOff val="80000"/>
            </a:schemeClr>
          </a:solidFill>
        </p:spPr>
        <p:txBody>
          <a:bodyPr anchor="ctr">
            <a:normAutofit/>
          </a:bodyPr>
          <a:lstStyle>
            <a:lvl1pPr algn="ctr">
              <a:lnSpc>
                <a:spcPct val="100000"/>
              </a:lnSpc>
              <a:spcBef>
                <a:spcPts val="0"/>
              </a:spcBef>
              <a:defRPr sz="1400"/>
            </a:lvl1pPr>
          </a:lstStyle>
          <a:p>
            <a:r>
              <a:rPr lang="ru-RU" dirty="0"/>
              <a:t>Для того, чтобы заполнить слайд </a:t>
            </a:r>
            <a:br>
              <a:rPr lang="ru-RU" dirty="0"/>
            </a:br>
            <a:r>
              <a:rPr lang="ru-RU" dirty="0"/>
              <a:t>и не оставлять его пустым, рекомендуется </a:t>
            </a:r>
            <a:br>
              <a:rPr lang="ru-RU" dirty="0"/>
            </a:br>
            <a:r>
              <a:rPr lang="ru-RU" dirty="0"/>
              <a:t>в это поле добавить иллюстрацию </a:t>
            </a:r>
            <a:br>
              <a:rPr lang="ru-RU" dirty="0"/>
            </a:br>
            <a:r>
              <a:rPr lang="ru-RU" dirty="0"/>
              <a:t>или фотографию.</a:t>
            </a:r>
          </a:p>
        </p:txBody>
      </p:sp>
      <p:sp>
        <p:nvSpPr>
          <p:cNvPr id="16" name="Текст 3">
            <a:extLst>
              <a:ext uri="{FF2B5EF4-FFF2-40B4-BE49-F238E27FC236}">
                <a16:creationId xmlns="" xmlns:a16="http://schemas.microsoft.com/office/drawing/2014/main" id="{18F295A2-F6D1-1E02-7F9C-C0E42D0CE935}"/>
              </a:ext>
            </a:extLst>
          </p:cNvPr>
          <p:cNvSpPr>
            <a:spLocks noGrp="1"/>
          </p:cNvSpPr>
          <p:nvPr>
            <p:ph type="body" sz="quarter" idx="20" hasCustomPrompt="1"/>
          </p:nvPr>
        </p:nvSpPr>
        <p:spPr>
          <a:xfrm>
            <a:off x="479424" y="149225"/>
            <a:ext cx="9940926" cy="276546"/>
          </a:xfrm>
        </p:spPr>
        <p:txBody>
          <a:bodyPr>
            <a:noAutofit/>
          </a:bodyPr>
          <a:lstStyle>
            <a:lvl1pPr algn="l">
              <a:defRPr sz="1600">
                <a:solidFill>
                  <a:schemeClr val="bg1"/>
                </a:solidFill>
                <a:latin typeface="+mj-lt"/>
              </a:defRPr>
            </a:lvl1pPr>
          </a:lstStyle>
          <a:p>
            <a:pPr marL="0" marR="0" lvl="0" indent="0" algn="l" defTabSz="914400" rtl="0" eaLnBrk="1" fontAlgn="auto" latinLnBrk="0" hangingPunct="1">
              <a:lnSpc>
                <a:spcPct val="90000"/>
              </a:lnSpc>
              <a:spcBef>
                <a:spcPts val="1000"/>
              </a:spcBef>
              <a:spcAft>
                <a:spcPts val="0"/>
              </a:spcAft>
              <a:buClrTx/>
              <a:buSzTx/>
              <a:buFontTx/>
              <a:buNone/>
              <a:tabLst/>
              <a:defRPr/>
            </a:pPr>
            <a:r>
              <a:rPr lang="ru-RU" dirty="0">
                <a:latin typeface="Montserrat SemiBold" panose="00000700000000000000" pitchFamily="2" charset="-52"/>
              </a:rPr>
              <a:t>Пояснительная или дополнительная информация (16 </a:t>
            </a:r>
            <a:r>
              <a:rPr lang="ru-RU" dirty="0" err="1">
                <a:latin typeface="Montserrat SemiBold" panose="00000700000000000000" pitchFamily="2" charset="-52"/>
              </a:rPr>
              <a:t>pt</a:t>
            </a:r>
            <a:r>
              <a:rPr lang="ru-RU" dirty="0">
                <a:latin typeface="Montserrat SemiBold" panose="00000700000000000000" pitchFamily="2" charset="-52"/>
              </a:rPr>
              <a:t>) </a:t>
            </a:r>
          </a:p>
        </p:txBody>
      </p:sp>
    </p:spTree>
    <p:extLst>
      <p:ext uri="{BB962C8B-B14F-4D97-AF65-F5344CB8AC3E}">
        <p14:creationId xmlns:p14="http://schemas.microsoft.com/office/powerpoint/2010/main" val="6641002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МТУСИ_Графическое изображение_вид4">
    <p:spTree>
      <p:nvGrpSpPr>
        <p:cNvPr id="1" name=""/>
        <p:cNvGrpSpPr/>
        <p:nvPr/>
      </p:nvGrpSpPr>
      <p:grpSpPr>
        <a:xfrm>
          <a:off x="0" y="0"/>
          <a:ext cx="0" cy="0"/>
          <a:chOff x="0" y="0"/>
          <a:chExt cx="0" cy="0"/>
        </a:xfrm>
      </p:grpSpPr>
      <p:sp>
        <p:nvSpPr>
          <p:cNvPr id="2" name="Заголовок 1">
            <a:extLst>
              <a:ext uri="{FF2B5EF4-FFF2-40B4-BE49-F238E27FC236}">
                <a16:creationId xmlns="" xmlns:a16="http://schemas.microsoft.com/office/drawing/2014/main" id="{6BADB568-565C-4131-B256-954D8136C5D3}"/>
              </a:ext>
            </a:extLst>
          </p:cNvPr>
          <p:cNvSpPr>
            <a:spLocks noGrp="1"/>
          </p:cNvSpPr>
          <p:nvPr>
            <p:ph type="title" hasCustomPrompt="1"/>
          </p:nvPr>
        </p:nvSpPr>
        <p:spPr>
          <a:xfrm>
            <a:off x="479425" y="597856"/>
            <a:ext cx="11229975" cy="1140459"/>
          </a:xfrm>
        </p:spPr>
        <p:txBody>
          <a:bodyPr/>
          <a:lstStyle>
            <a:lvl1pPr algn="l">
              <a:defRPr lang="ru-RU" sz="3200" b="0" kern="1200" dirty="0">
                <a:solidFill>
                  <a:schemeClr val="tx1"/>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ru-RU" dirty="0"/>
              <a:t>Заголовок слайда (32 </a:t>
            </a:r>
            <a:r>
              <a:rPr lang="en-US" dirty="0"/>
              <a:t>pt)</a:t>
            </a:r>
            <a:r>
              <a:rPr lang="ru-RU" dirty="0"/>
              <a:t>, старайтесь уместить заголовок в одну-две строки </a:t>
            </a:r>
          </a:p>
        </p:txBody>
      </p:sp>
      <p:sp>
        <p:nvSpPr>
          <p:cNvPr id="10" name="Нижний колонтитул 9">
            <a:extLst>
              <a:ext uri="{FF2B5EF4-FFF2-40B4-BE49-F238E27FC236}">
                <a16:creationId xmlns="" xmlns:a16="http://schemas.microsoft.com/office/drawing/2014/main" id="{592DA0A4-3E35-9FCB-5C58-C207AA33891A}"/>
              </a:ext>
            </a:extLst>
          </p:cNvPr>
          <p:cNvSpPr>
            <a:spLocks noGrp="1"/>
          </p:cNvSpPr>
          <p:nvPr>
            <p:ph type="ftr" sz="quarter" idx="11"/>
          </p:nvPr>
        </p:nvSpPr>
        <p:spPr/>
        <p:txBody>
          <a:bodyPr/>
          <a:lstStyle/>
          <a:p>
            <a:endParaRPr lang="ru-RU" dirty="0"/>
          </a:p>
        </p:txBody>
      </p:sp>
      <p:sp>
        <p:nvSpPr>
          <p:cNvPr id="11" name="Номер слайда 10">
            <a:extLst>
              <a:ext uri="{FF2B5EF4-FFF2-40B4-BE49-F238E27FC236}">
                <a16:creationId xmlns="" xmlns:a16="http://schemas.microsoft.com/office/drawing/2014/main" id="{A350E6A6-02F1-5CE8-2BF5-823ED0C859F6}"/>
              </a:ext>
            </a:extLst>
          </p:cNvPr>
          <p:cNvSpPr>
            <a:spLocks noGrp="1"/>
          </p:cNvSpPr>
          <p:nvPr>
            <p:ph type="sldNum" sz="quarter" idx="12"/>
          </p:nvPr>
        </p:nvSpPr>
        <p:spPr>
          <a:xfrm>
            <a:off x="8966200" y="6352540"/>
            <a:ext cx="2743200" cy="365125"/>
          </a:xfrm>
        </p:spPr>
        <p:txBody>
          <a:bodyPr/>
          <a:lstStyle/>
          <a:p>
            <a:fld id="{56DCE2C9-06B9-4058-BEBD-6FDE8D61F8A0}" type="slidenum">
              <a:rPr lang="ru-RU" smtClean="0"/>
              <a:pPr/>
              <a:t>‹#›</a:t>
            </a:fld>
            <a:endParaRPr lang="ru-RU" dirty="0"/>
          </a:p>
        </p:txBody>
      </p:sp>
      <p:sp>
        <p:nvSpPr>
          <p:cNvPr id="13" name="Рисунок 12">
            <a:extLst>
              <a:ext uri="{FF2B5EF4-FFF2-40B4-BE49-F238E27FC236}">
                <a16:creationId xmlns="" xmlns:a16="http://schemas.microsoft.com/office/drawing/2014/main" id="{2FB426DD-0E45-856E-57DC-41F909CCD8C9}"/>
              </a:ext>
            </a:extLst>
          </p:cNvPr>
          <p:cNvSpPr>
            <a:spLocks noGrp="1"/>
          </p:cNvSpPr>
          <p:nvPr>
            <p:ph type="pic" sz="quarter" idx="13" hasCustomPrompt="1"/>
          </p:nvPr>
        </p:nvSpPr>
        <p:spPr>
          <a:xfrm>
            <a:off x="479425" y="1686558"/>
            <a:ext cx="5433695" cy="1742441"/>
          </a:xfrm>
          <a:solidFill>
            <a:schemeClr val="accent5">
              <a:lumMod val="40000"/>
              <a:lumOff val="60000"/>
            </a:schemeClr>
          </a:solidFill>
        </p:spPr>
        <p:txBody>
          <a:bodyPr anchor="ctr">
            <a:noAutofit/>
          </a:bodyPr>
          <a:lstStyle>
            <a:lvl1pPr algn="ctr">
              <a:lnSpc>
                <a:spcPct val="100000"/>
              </a:lnSpc>
              <a:spcBef>
                <a:spcPts val="0"/>
              </a:spcBef>
              <a:defRPr sz="1200"/>
            </a:lvl1pPr>
          </a:lstStyle>
          <a:p>
            <a:r>
              <a:rPr lang="ru-RU" dirty="0"/>
              <a:t>Для того, чтобы заполнить слайд </a:t>
            </a:r>
            <a:br>
              <a:rPr lang="ru-RU" dirty="0"/>
            </a:br>
            <a:r>
              <a:rPr lang="ru-RU" dirty="0"/>
              <a:t>и не оставлять его пустым, рекомендуется </a:t>
            </a:r>
            <a:br>
              <a:rPr lang="ru-RU" dirty="0"/>
            </a:br>
            <a:r>
              <a:rPr lang="ru-RU" dirty="0"/>
              <a:t>в это поле добавить иллюстрацию </a:t>
            </a:r>
            <a:br>
              <a:rPr lang="ru-RU" dirty="0"/>
            </a:br>
            <a:r>
              <a:rPr lang="ru-RU" dirty="0"/>
              <a:t>или фотографию.</a:t>
            </a:r>
          </a:p>
        </p:txBody>
      </p:sp>
      <p:sp>
        <p:nvSpPr>
          <p:cNvPr id="22" name="Текст 21">
            <a:extLst>
              <a:ext uri="{FF2B5EF4-FFF2-40B4-BE49-F238E27FC236}">
                <a16:creationId xmlns="" xmlns:a16="http://schemas.microsoft.com/office/drawing/2014/main" id="{947E01EF-939F-5B58-C50B-3852DAF5CC1A}"/>
              </a:ext>
            </a:extLst>
          </p:cNvPr>
          <p:cNvSpPr>
            <a:spLocks noGrp="1"/>
          </p:cNvSpPr>
          <p:nvPr>
            <p:ph type="body" sz="quarter" idx="17" hasCustomPrompt="1"/>
          </p:nvPr>
        </p:nvSpPr>
        <p:spPr>
          <a:xfrm>
            <a:off x="479425" y="3510280"/>
            <a:ext cx="5433695" cy="2727959"/>
          </a:xfrm>
        </p:spPr>
        <p:txBody>
          <a:bodyPr/>
          <a:lstStyle>
            <a:lvl1pPr algn="l">
              <a:defRPr sz="1400"/>
            </a:lvl1pPr>
          </a:lstStyle>
          <a:p>
            <a:pPr marL="0" marR="0" lvl="0" indent="0" algn="just" defTabSz="914400" rtl="0" eaLnBrk="1" fontAlgn="auto" latinLnBrk="0" hangingPunct="1">
              <a:lnSpc>
                <a:spcPct val="90000"/>
              </a:lnSpc>
              <a:spcBef>
                <a:spcPts val="1000"/>
              </a:spcBef>
              <a:spcAft>
                <a:spcPts val="0"/>
              </a:spcAft>
              <a:buClrTx/>
              <a:buSzTx/>
              <a:buFontTx/>
              <a:buNone/>
              <a:tabLst/>
              <a:defRPr/>
            </a:pPr>
            <a:r>
              <a:rPr lang="ru-RU" dirty="0"/>
              <a:t>Рекомендуется разбивать большой объем текста (1</a:t>
            </a:r>
            <a:r>
              <a:rPr lang="en-US" dirty="0"/>
              <a:t>4</a:t>
            </a:r>
            <a:r>
              <a:rPr lang="ru-RU" dirty="0" err="1"/>
              <a:t>pt</a:t>
            </a:r>
            <a:r>
              <a:rPr lang="ru-RU" dirty="0"/>
              <a:t>) на несколько колонок (2-3), так как текст, набранный длинной строкой, затрудняет восприятие и уменьшает читабельность. Старайтесь сбалансировать количество слов в строке, так как слишком много слов способствует утомлению читающего, но не завлекает его в чтении. </a:t>
            </a:r>
            <a:endParaRPr lang="en-US" dirty="0"/>
          </a:p>
          <a:p>
            <a:pPr marL="0" marR="0" lvl="0" indent="0" algn="just" defTabSz="914400" rtl="0" eaLnBrk="1" fontAlgn="auto" latinLnBrk="0" hangingPunct="1">
              <a:lnSpc>
                <a:spcPct val="90000"/>
              </a:lnSpc>
              <a:spcBef>
                <a:spcPts val="1000"/>
              </a:spcBef>
              <a:spcAft>
                <a:spcPts val="0"/>
              </a:spcAft>
              <a:buClrTx/>
              <a:buSzTx/>
              <a:buFontTx/>
              <a:buNone/>
              <a:tabLst/>
              <a:defRPr/>
            </a:pPr>
            <a:r>
              <a:rPr lang="ru-RU" dirty="0"/>
              <a:t>Обратите внимание на то, что ваша презентация будет читаться и изучаться другими людьми, поэтому они должны легко понимать информацию, которую вы предоставляете.</a:t>
            </a:r>
          </a:p>
          <a:p>
            <a:pPr lvl="0"/>
            <a:endParaRPr lang="ru-RU" dirty="0"/>
          </a:p>
          <a:p>
            <a:pPr lvl="0"/>
            <a:endParaRPr lang="ru-RU" dirty="0"/>
          </a:p>
        </p:txBody>
      </p:sp>
      <p:sp>
        <p:nvSpPr>
          <p:cNvPr id="3" name="Рисунок 12">
            <a:extLst>
              <a:ext uri="{FF2B5EF4-FFF2-40B4-BE49-F238E27FC236}">
                <a16:creationId xmlns="" xmlns:a16="http://schemas.microsoft.com/office/drawing/2014/main" id="{2BB329D7-02A8-1E80-0035-B49F0724B4C4}"/>
              </a:ext>
            </a:extLst>
          </p:cNvPr>
          <p:cNvSpPr>
            <a:spLocks noGrp="1"/>
          </p:cNvSpPr>
          <p:nvPr>
            <p:ph type="pic" sz="quarter" idx="18" hasCustomPrompt="1"/>
          </p:nvPr>
        </p:nvSpPr>
        <p:spPr>
          <a:xfrm>
            <a:off x="6280470" y="1686558"/>
            <a:ext cx="5433695" cy="1742441"/>
          </a:xfrm>
          <a:solidFill>
            <a:schemeClr val="accent5">
              <a:lumMod val="40000"/>
              <a:lumOff val="60000"/>
            </a:schemeClr>
          </a:solidFill>
        </p:spPr>
        <p:txBody>
          <a:bodyPr anchor="ctr">
            <a:noAutofit/>
          </a:bodyPr>
          <a:lstStyle>
            <a:lvl1pPr algn="ctr">
              <a:lnSpc>
                <a:spcPct val="100000"/>
              </a:lnSpc>
              <a:spcBef>
                <a:spcPts val="0"/>
              </a:spcBef>
              <a:defRPr sz="1200"/>
            </a:lvl1pPr>
          </a:lstStyle>
          <a:p>
            <a:r>
              <a:rPr lang="ru-RU" dirty="0"/>
              <a:t>Для того, чтобы заполнить слайд </a:t>
            </a:r>
            <a:br>
              <a:rPr lang="ru-RU" dirty="0"/>
            </a:br>
            <a:r>
              <a:rPr lang="ru-RU" dirty="0"/>
              <a:t>и не оставлять его пустым, рекомендуется </a:t>
            </a:r>
            <a:br>
              <a:rPr lang="ru-RU" dirty="0"/>
            </a:br>
            <a:r>
              <a:rPr lang="ru-RU" dirty="0"/>
              <a:t>в это поле добавить иллюстрацию </a:t>
            </a:r>
            <a:br>
              <a:rPr lang="ru-RU" dirty="0"/>
            </a:br>
            <a:r>
              <a:rPr lang="ru-RU" dirty="0"/>
              <a:t>или фотографию.</a:t>
            </a:r>
          </a:p>
        </p:txBody>
      </p:sp>
      <p:sp>
        <p:nvSpPr>
          <p:cNvPr id="4" name="Текст 21">
            <a:extLst>
              <a:ext uri="{FF2B5EF4-FFF2-40B4-BE49-F238E27FC236}">
                <a16:creationId xmlns="" xmlns:a16="http://schemas.microsoft.com/office/drawing/2014/main" id="{6E5AEAD8-EA07-882B-E97B-CE9D2BECA870}"/>
              </a:ext>
            </a:extLst>
          </p:cNvPr>
          <p:cNvSpPr>
            <a:spLocks noGrp="1"/>
          </p:cNvSpPr>
          <p:nvPr>
            <p:ph type="body" sz="quarter" idx="19" hasCustomPrompt="1"/>
          </p:nvPr>
        </p:nvSpPr>
        <p:spPr>
          <a:xfrm>
            <a:off x="6280470" y="3510280"/>
            <a:ext cx="5433695" cy="2727959"/>
          </a:xfrm>
        </p:spPr>
        <p:txBody>
          <a:bodyPr/>
          <a:lstStyle>
            <a:lvl1pPr algn="l">
              <a:defRPr sz="1400"/>
            </a:lvl1pPr>
          </a:lstStyle>
          <a:p>
            <a:pPr marL="0" marR="0" lvl="0" indent="0" algn="just" defTabSz="914400" rtl="0" eaLnBrk="1" fontAlgn="auto" latinLnBrk="0" hangingPunct="1">
              <a:lnSpc>
                <a:spcPct val="90000"/>
              </a:lnSpc>
              <a:spcBef>
                <a:spcPts val="1000"/>
              </a:spcBef>
              <a:spcAft>
                <a:spcPts val="0"/>
              </a:spcAft>
              <a:buClrTx/>
              <a:buSzTx/>
              <a:buFontTx/>
              <a:buNone/>
              <a:tabLst/>
              <a:defRPr/>
            </a:pPr>
            <a:r>
              <a:rPr lang="ru-RU" dirty="0"/>
              <a:t>Рекомендуется разбивать большой объем текста (1</a:t>
            </a:r>
            <a:r>
              <a:rPr lang="en-US" dirty="0"/>
              <a:t>4</a:t>
            </a:r>
            <a:r>
              <a:rPr lang="ru-RU" dirty="0" err="1"/>
              <a:t>pt</a:t>
            </a:r>
            <a:r>
              <a:rPr lang="ru-RU" dirty="0"/>
              <a:t>) на несколько колонок (2-3), так как текст, набранный длинной строкой, затрудняет восприятие и уменьшает читабельность. Старайтесь сбалансировать количество слов в строке, так как слишком много слов способствует утомлению читающего, но не завлекает его в чтении. </a:t>
            </a:r>
            <a:endParaRPr lang="en-US" dirty="0"/>
          </a:p>
          <a:p>
            <a:pPr marL="0" marR="0" lvl="0" indent="0" algn="just" defTabSz="914400" rtl="0" eaLnBrk="1" fontAlgn="auto" latinLnBrk="0" hangingPunct="1">
              <a:lnSpc>
                <a:spcPct val="90000"/>
              </a:lnSpc>
              <a:spcBef>
                <a:spcPts val="1000"/>
              </a:spcBef>
              <a:spcAft>
                <a:spcPts val="0"/>
              </a:spcAft>
              <a:buClrTx/>
              <a:buSzTx/>
              <a:buFontTx/>
              <a:buNone/>
              <a:tabLst/>
              <a:defRPr/>
            </a:pPr>
            <a:r>
              <a:rPr lang="ru-RU" dirty="0"/>
              <a:t>Обратите внимание на то, что ваша презентация будет читаться и изучаться другими людьми, поэтому они должны легко понимать информацию, которую вы предоставляете.</a:t>
            </a:r>
          </a:p>
          <a:p>
            <a:pPr lvl="0"/>
            <a:endParaRPr lang="ru-RU" dirty="0"/>
          </a:p>
          <a:p>
            <a:pPr lvl="0"/>
            <a:endParaRPr lang="ru-RU" dirty="0"/>
          </a:p>
        </p:txBody>
      </p:sp>
      <p:sp>
        <p:nvSpPr>
          <p:cNvPr id="15" name="Текст 3">
            <a:extLst>
              <a:ext uri="{FF2B5EF4-FFF2-40B4-BE49-F238E27FC236}">
                <a16:creationId xmlns="" xmlns:a16="http://schemas.microsoft.com/office/drawing/2014/main" id="{D53CAFB4-D005-E76B-FA93-A3D16CE15FC2}"/>
              </a:ext>
            </a:extLst>
          </p:cNvPr>
          <p:cNvSpPr>
            <a:spLocks noGrp="1"/>
          </p:cNvSpPr>
          <p:nvPr>
            <p:ph type="body" sz="quarter" idx="20" hasCustomPrompt="1"/>
          </p:nvPr>
        </p:nvSpPr>
        <p:spPr>
          <a:xfrm>
            <a:off x="479424" y="149225"/>
            <a:ext cx="9940926" cy="276546"/>
          </a:xfrm>
        </p:spPr>
        <p:txBody>
          <a:bodyPr>
            <a:noAutofit/>
          </a:bodyPr>
          <a:lstStyle>
            <a:lvl1pPr algn="l">
              <a:defRPr sz="1600">
                <a:solidFill>
                  <a:schemeClr val="bg1"/>
                </a:solidFill>
                <a:latin typeface="+mj-lt"/>
              </a:defRPr>
            </a:lvl1pPr>
          </a:lstStyle>
          <a:p>
            <a:pPr marL="0" marR="0" lvl="0" indent="0" algn="l" defTabSz="914400" rtl="0" eaLnBrk="1" fontAlgn="auto" latinLnBrk="0" hangingPunct="1">
              <a:lnSpc>
                <a:spcPct val="90000"/>
              </a:lnSpc>
              <a:spcBef>
                <a:spcPts val="1000"/>
              </a:spcBef>
              <a:spcAft>
                <a:spcPts val="0"/>
              </a:spcAft>
              <a:buClrTx/>
              <a:buSzTx/>
              <a:buFontTx/>
              <a:buNone/>
              <a:tabLst/>
              <a:defRPr/>
            </a:pPr>
            <a:r>
              <a:rPr lang="ru-RU" dirty="0">
                <a:latin typeface="Montserrat SemiBold" panose="00000700000000000000" pitchFamily="2" charset="-52"/>
              </a:rPr>
              <a:t>Пояснительная или дополнительная информация (16 </a:t>
            </a:r>
            <a:r>
              <a:rPr lang="ru-RU" dirty="0" err="1">
                <a:latin typeface="Montserrat SemiBold" panose="00000700000000000000" pitchFamily="2" charset="-52"/>
              </a:rPr>
              <a:t>pt</a:t>
            </a:r>
            <a:r>
              <a:rPr lang="ru-RU" dirty="0">
                <a:latin typeface="Montserrat SemiBold" panose="00000700000000000000" pitchFamily="2" charset="-52"/>
              </a:rPr>
              <a:t>) </a:t>
            </a:r>
          </a:p>
        </p:txBody>
      </p:sp>
    </p:spTree>
    <p:extLst>
      <p:ext uri="{BB962C8B-B14F-4D97-AF65-F5344CB8AC3E}">
        <p14:creationId xmlns:p14="http://schemas.microsoft.com/office/powerpoint/2010/main" val="13052727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МТУСИ_Графическое изображение_вид5">
    <p:spTree>
      <p:nvGrpSpPr>
        <p:cNvPr id="1" name=""/>
        <p:cNvGrpSpPr/>
        <p:nvPr/>
      </p:nvGrpSpPr>
      <p:grpSpPr>
        <a:xfrm>
          <a:off x="0" y="0"/>
          <a:ext cx="0" cy="0"/>
          <a:chOff x="0" y="0"/>
          <a:chExt cx="0" cy="0"/>
        </a:xfrm>
      </p:grpSpPr>
      <p:sp>
        <p:nvSpPr>
          <p:cNvPr id="2" name="Заголовок 1">
            <a:extLst>
              <a:ext uri="{FF2B5EF4-FFF2-40B4-BE49-F238E27FC236}">
                <a16:creationId xmlns="" xmlns:a16="http://schemas.microsoft.com/office/drawing/2014/main" id="{6BADB568-565C-4131-B256-954D8136C5D3}"/>
              </a:ext>
            </a:extLst>
          </p:cNvPr>
          <p:cNvSpPr>
            <a:spLocks noGrp="1"/>
          </p:cNvSpPr>
          <p:nvPr>
            <p:ph type="title" hasCustomPrompt="1"/>
          </p:nvPr>
        </p:nvSpPr>
        <p:spPr>
          <a:xfrm>
            <a:off x="479425" y="597856"/>
            <a:ext cx="11229975" cy="1140459"/>
          </a:xfrm>
        </p:spPr>
        <p:txBody>
          <a:bodyPr/>
          <a:lstStyle>
            <a:lvl1pPr algn="l">
              <a:defRPr lang="ru-RU" sz="3200" b="0" kern="1200" dirty="0">
                <a:solidFill>
                  <a:schemeClr val="tx1"/>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ru-RU" dirty="0"/>
              <a:t>Заголовок слайда (32 </a:t>
            </a:r>
            <a:r>
              <a:rPr lang="en-US" dirty="0"/>
              <a:t>pt)</a:t>
            </a:r>
            <a:r>
              <a:rPr lang="ru-RU" dirty="0"/>
              <a:t>, старайтесь уместить заголовок в одну-две строки </a:t>
            </a:r>
          </a:p>
        </p:txBody>
      </p:sp>
      <p:sp>
        <p:nvSpPr>
          <p:cNvPr id="10" name="Нижний колонтитул 9">
            <a:extLst>
              <a:ext uri="{FF2B5EF4-FFF2-40B4-BE49-F238E27FC236}">
                <a16:creationId xmlns="" xmlns:a16="http://schemas.microsoft.com/office/drawing/2014/main" id="{592DA0A4-3E35-9FCB-5C58-C207AA33891A}"/>
              </a:ext>
            </a:extLst>
          </p:cNvPr>
          <p:cNvSpPr>
            <a:spLocks noGrp="1"/>
          </p:cNvSpPr>
          <p:nvPr>
            <p:ph type="ftr" sz="quarter" idx="11"/>
          </p:nvPr>
        </p:nvSpPr>
        <p:spPr/>
        <p:txBody>
          <a:bodyPr/>
          <a:lstStyle/>
          <a:p>
            <a:endParaRPr lang="ru-RU" dirty="0"/>
          </a:p>
        </p:txBody>
      </p:sp>
      <p:sp>
        <p:nvSpPr>
          <p:cNvPr id="11" name="Номер слайда 10">
            <a:extLst>
              <a:ext uri="{FF2B5EF4-FFF2-40B4-BE49-F238E27FC236}">
                <a16:creationId xmlns="" xmlns:a16="http://schemas.microsoft.com/office/drawing/2014/main" id="{A350E6A6-02F1-5CE8-2BF5-823ED0C859F6}"/>
              </a:ext>
            </a:extLst>
          </p:cNvPr>
          <p:cNvSpPr>
            <a:spLocks noGrp="1"/>
          </p:cNvSpPr>
          <p:nvPr>
            <p:ph type="sldNum" sz="quarter" idx="12"/>
          </p:nvPr>
        </p:nvSpPr>
        <p:spPr>
          <a:xfrm>
            <a:off x="8966200" y="6352540"/>
            <a:ext cx="2743200" cy="365125"/>
          </a:xfrm>
        </p:spPr>
        <p:txBody>
          <a:bodyPr/>
          <a:lstStyle/>
          <a:p>
            <a:fld id="{56DCE2C9-06B9-4058-BEBD-6FDE8D61F8A0}" type="slidenum">
              <a:rPr lang="ru-RU" smtClean="0"/>
              <a:pPr/>
              <a:t>‹#›</a:t>
            </a:fld>
            <a:endParaRPr lang="ru-RU" dirty="0"/>
          </a:p>
        </p:txBody>
      </p:sp>
      <p:sp>
        <p:nvSpPr>
          <p:cNvPr id="13" name="Рисунок 12">
            <a:extLst>
              <a:ext uri="{FF2B5EF4-FFF2-40B4-BE49-F238E27FC236}">
                <a16:creationId xmlns="" xmlns:a16="http://schemas.microsoft.com/office/drawing/2014/main" id="{2FB426DD-0E45-856E-57DC-41F909CCD8C9}"/>
              </a:ext>
            </a:extLst>
          </p:cNvPr>
          <p:cNvSpPr>
            <a:spLocks noGrp="1"/>
          </p:cNvSpPr>
          <p:nvPr>
            <p:ph type="pic" sz="quarter" idx="13" hasCustomPrompt="1"/>
          </p:nvPr>
        </p:nvSpPr>
        <p:spPr>
          <a:xfrm>
            <a:off x="479426" y="1686557"/>
            <a:ext cx="3544250" cy="1742441"/>
          </a:xfrm>
          <a:solidFill>
            <a:schemeClr val="accent5">
              <a:lumMod val="20000"/>
              <a:lumOff val="80000"/>
            </a:schemeClr>
          </a:solidFill>
        </p:spPr>
        <p:txBody>
          <a:bodyPr anchor="ctr">
            <a:noAutofit/>
          </a:bodyPr>
          <a:lstStyle>
            <a:lvl1pPr algn="ctr">
              <a:lnSpc>
                <a:spcPct val="100000"/>
              </a:lnSpc>
              <a:spcBef>
                <a:spcPts val="0"/>
              </a:spcBef>
              <a:defRPr sz="1200"/>
            </a:lvl1pPr>
          </a:lstStyle>
          <a:p>
            <a:r>
              <a:rPr lang="ru-RU" dirty="0"/>
              <a:t>Для того, чтобы заполнить слайд </a:t>
            </a:r>
            <a:br>
              <a:rPr lang="ru-RU" dirty="0"/>
            </a:br>
            <a:r>
              <a:rPr lang="ru-RU" dirty="0"/>
              <a:t>и не оставлять его пустым, рекомендуется </a:t>
            </a:r>
            <a:br>
              <a:rPr lang="ru-RU" dirty="0"/>
            </a:br>
            <a:r>
              <a:rPr lang="ru-RU" dirty="0"/>
              <a:t>в это поле добавить иллюстрацию </a:t>
            </a:r>
            <a:br>
              <a:rPr lang="ru-RU" dirty="0"/>
            </a:br>
            <a:r>
              <a:rPr lang="ru-RU" dirty="0"/>
              <a:t>или фотографию.</a:t>
            </a:r>
          </a:p>
        </p:txBody>
      </p:sp>
      <p:sp>
        <p:nvSpPr>
          <p:cNvPr id="22" name="Текст 21">
            <a:extLst>
              <a:ext uri="{FF2B5EF4-FFF2-40B4-BE49-F238E27FC236}">
                <a16:creationId xmlns="" xmlns:a16="http://schemas.microsoft.com/office/drawing/2014/main" id="{947E01EF-939F-5B58-C50B-3852DAF5CC1A}"/>
              </a:ext>
            </a:extLst>
          </p:cNvPr>
          <p:cNvSpPr>
            <a:spLocks noGrp="1"/>
          </p:cNvSpPr>
          <p:nvPr>
            <p:ph type="body" sz="quarter" idx="17" hasCustomPrompt="1"/>
          </p:nvPr>
        </p:nvSpPr>
        <p:spPr>
          <a:xfrm>
            <a:off x="479425" y="3510280"/>
            <a:ext cx="3544247" cy="2727959"/>
          </a:xfrm>
        </p:spPr>
        <p:txBody>
          <a:bodyPr/>
          <a:lstStyle>
            <a:lvl1pPr algn="l">
              <a:defRPr sz="1200"/>
            </a:lvl1pPr>
          </a:lstStyle>
          <a:p>
            <a:pPr marL="0" marR="0" lvl="0" indent="0" algn="just" defTabSz="914400" rtl="0" eaLnBrk="1" fontAlgn="auto" latinLnBrk="0" hangingPunct="1">
              <a:lnSpc>
                <a:spcPct val="90000"/>
              </a:lnSpc>
              <a:spcBef>
                <a:spcPts val="1000"/>
              </a:spcBef>
              <a:spcAft>
                <a:spcPts val="0"/>
              </a:spcAft>
              <a:buClrTx/>
              <a:buSzTx/>
              <a:buFontTx/>
              <a:buNone/>
              <a:tabLst/>
              <a:defRPr/>
            </a:pPr>
            <a:r>
              <a:rPr lang="ru-RU" dirty="0"/>
              <a:t>Рекомендуется разбивать большой объем текста (1</a:t>
            </a:r>
            <a:r>
              <a:rPr lang="en-US" dirty="0"/>
              <a:t>2</a:t>
            </a:r>
            <a:r>
              <a:rPr lang="ru-RU" dirty="0" err="1"/>
              <a:t>pt</a:t>
            </a:r>
            <a:r>
              <a:rPr lang="ru-RU" dirty="0"/>
              <a:t>) на несколько колонок (2-3), так как текст, набранный длинной строкой, затрудняет восприятие и уменьшает читабельность. Старайтесь сбалансировать количество слов в строке, так как слишком много слов способствует утомлению читающего, но не завлекает его в чтении. </a:t>
            </a:r>
            <a:endParaRPr lang="en-US" dirty="0"/>
          </a:p>
          <a:p>
            <a:pPr marL="0" marR="0" lvl="0" indent="0" algn="just" defTabSz="914400" rtl="0" eaLnBrk="1" fontAlgn="auto" latinLnBrk="0" hangingPunct="1">
              <a:lnSpc>
                <a:spcPct val="90000"/>
              </a:lnSpc>
              <a:spcBef>
                <a:spcPts val="1000"/>
              </a:spcBef>
              <a:spcAft>
                <a:spcPts val="0"/>
              </a:spcAft>
              <a:buClrTx/>
              <a:buSzTx/>
              <a:buFontTx/>
              <a:buNone/>
              <a:tabLst/>
              <a:defRPr/>
            </a:pPr>
            <a:r>
              <a:rPr lang="ru-RU" dirty="0"/>
              <a:t>Обратите внимание на то, что ваша презентация будет читаться и изучаться другими людьми, поэтому они должны легко понимать информацию, которую вы предоставляете.</a:t>
            </a:r>
          </a:p>
          <a:p>
            <a:pPr lvl="0"/>
            <a:endParaRPr lang="ru-RU" dirty="0"/>
          </a:p>
        </p:txBody>
      </p:sp>
      <p:sp>
        <p:nvSpPr>
          <p:cNvPr id="3" name="Рисунок 12">
            <a:extLst>
              <a:ext uri="{FF2B5EF4-FFF2-40B4-BE49-F238E27FC236}">
                <a16:creationId xmlns="" xmlns:a16="http://schemas.microsoft.com/office/drawing/2014/main" id="{2BB329D7-02A8-1E80-0035-B49F0724B4C4}"/>
              </a:ext>
            </a:extLst>
          </p:cNvPr>
          <p:cNvSpPr>
            <a:spLocks noGrp="1"/>
          </p:cNvSpPr>
          <p:nvPr>
            <p:ph type="pic" sz="quarter" idx="18" hasCustomPrompt="1"/>
          </p:nvPr>
        </p:nvSpPr>
        <p:spPr>
          <a:xfrm>
            <a:off x="4316413" y="1686557"/>
            <a:ext cx="3544250" cy="1742441"/>
          </a:xfrm>
          <a:solidFill>
            <a:schemeClr val="accent5">
              <a:lumMod val="20000"/>
              <a:lumOff val="80000"/>
            </a:schemeClr>
          </a:solidFill>
        </p:spPr>
        <p:txBody>
          <a:bodyPr anchor="ctr">
            <a:noAutofit/>
          </a:bodyPr>
          <a:lstStyle>
            <a:lvl1pPr algn="ctr">
              <a:lnSpc>
                <a:spcPct val="100000"/>
              </a:lnSpc>
              <a:spcBef>
                <a:spcPts val="0"/>
              </a:spcBef>
              <a:defRPr sz="1200"/>
            </a:lvl1pPr>
          </a:lstStyle>
          <a:p>
            <a:r>
              <a:rPr lang="ru-RU" dirty="0"/>
              <a:t>Для того, чтобы заполнить слайд </a:t>
            </a:r>
            <a:br>
              <a:rPr lang="ru-RU" dirty="0"/>
            </a:br>
            <a:r>
              <a:rPr lang="ru-RU" dirty="0"/>
              <a:t>и не оставлять его пустым, рекомендуется </a:t>
            </a:r>
            <a:br>
              <a:rPr lang="ru-RU" dirty="0"/>
            </a:br>
            <a:r>
              <a:rPr lang="ru-RU" dirty="0"/>
              <a:t>в это поле добавить иллюстрацию </a:t>
            </a:r>
            <a:br>
              <a:rPr lang="ru-RU" dirty="0"/>
            </a:br>
            <a:r>
              <a:rPr lang="ru-RU" dirty="0"/>
              <a:t>или фотографию.</a:t>
            </a:r>
          </a:p>
        </p:txBody>
      </p:sp>
      <p:sp>
        <p:nvSpPr>
          <p:cNvPr id="4" name="Текст 21">
            <a:extLst>
              <a:ext uri="{FF2B5EF4-FFF2-40B4-BE49-F238E27FC236}">
                <a16:creationId xmlns="" xmlns:a16="http://schemas.microsoft.com/office/drawing/2014/main" id="{6E5AEAD8-EA07-882B-E97B-CE9D2BECA870}"/>
              </a:ext>
            </a:extLst>
          </p:cNvPr>
          <p:cNvSpPr>
            <a:spLocks noGrp="1"/>
          </p:cNvSpPr>
          <p:nvPr>
            <p:ph type="body" sz="quarter" idx="19" hasCustomPrompt="1"/>
          </p:nvPr>
        </p:nvSpPr>
        <p:spPr>
          <a:xfrm>
            <a:off x="4316412" y="3510280"/>
            <a:ext cx="3544249" cy="2727959"/>
          </a:xfrm>
        </p:spPr>
        <p:txBody>
          <a:bodyPr/>
          <a:lstStyle>
            <a:lvl1pPr algn="l">
              <a:defRPr sz="1200"/>
            </a:lvl1pPr>
          </a:lstStyle>
          <a:p>
            <a:pPr marL="0" marR="0" lvl="0" indent="0" algn="just" defTabSz="914400" rtl="0" eaLnBrk="1" fontAlgn="auto" latinLnBrk="0" hangingPunct="1">
              <a:lnSpc>
                <a:spcPct val="90000"/>
              </a:lnSpc>
              <a:spcBef>
                <a:spcPts val="1000"/>
              </a:spcBef>
              <a:spcAft>
                <a:spcPts val="0"/>
              </a:spcAft>
              <a:buClrTx/>
              <a:buSzTx/>
              <a:buFontTx/>
              <a:buNone/>
              <a:tabLst/>
              <a:defRPr/>
            </a:pPr>
            <a:r>
              <a:rPr lang="ru-RU" dirty="0"/>
              <a:t>Рекомендуется разбивать большой объем текста (1</a:t>
            </a:r>
            <a:r>
              <a:rPr lang="en-US" dirty="0"/>
              <a:t>2</a:t>
            </a:r>
            <a:r>
              <a:rPr lang="ru-RU" dirty="0" err="1"/>
              <a:t>pt</a:t>
            </a:r>
            <a:r>
              <a:rPr lang="ru-RU" dirty="0"/>
              <a:t>) на несколько колонок (2-3), так как текст, набранный длинной строкой, затрудняет восприятие и уменьшает читабельность. Старайтесь сбалансировать количество слов в строке, так как слишком много слов способствует утомлению читающего, но не завлекает его в чтении. </a:t>
            </a:r>
            <a:endParaRPr lang="en-US" dirty="0"/>
          </a:p>
          <a:p>
            <a:pPr marL="0" marR="0" lvl="0" indent="0" algn="just" defTabSz="914400" rtl="0" eaLnBrk="1" fontAlgn="auto" latinLnBrk="0" hangingPunct="1">
              <a:lnSpc>
                <a:spcPct val="90000"/>
              </a:lnSpc>
              <a:spcBef>
                <a:spcPts val="1000"/>
              </a:spcBef>
              <a:spcAft>
                <a:spcPts val="0"/>
              </a:spcAft>
              <a:buClrTx/>
              <a:buSzTx/>
              <a:buFontTx/>
              <a:buNone/>
              <a:tabLst/>
              <a:defRPr/>
            </a:pPr>
            <a:r>
              <a:rPr lang="ru-RU" dirty="0"/>
              <a:t>Обратите внимание на то, что ваша презентация будет читаться и изучаться другими людьми, поэтому они должны легко понимать информацию, которую вы предоставляете.</a:t>
            </a:r>
          </a:p>
          <a:p>
            <a:pPr lvl="0"/>
            <a:endParaRPr lang="ru-RU" dirty="0"/>
          </a:p>
          <a:p>
            <a:pPr lvl="0"/>
            <a:endParaRPr lang="ru-RU" dirty="0"/>
          </a:p>
        </p:txBody>
      </p:sp>
      <p:sp>
        <p:nvSpPr>
          <p:cNvPr id="5" name="Рисунок 12">
            <a:extLst>
              <a:ext uri="{FF2B5EF4-FFF2-40B4-BE49-F238E27FC236}">
                <a16:creationId xmlns="" xmlns:a16="http://schemas.microsoft.com/office/drawing/2014/main" id="{E96D5AAF-4272-2782-947E-0FAF4E128B1F}"/>
              </a:ext>
            </a:extLst>
          </p:cNvPr>
          <p:cNvSpPr>
            <a:spLocks noGrp="1"/>
          </p:cNvSpPr>
          <p:nvPr>
            <p:ph type="pic" sz="quarter" idx="20" hasCustomPrompt="1"/>
          </p:nvPr>
        </p:nvSpPr>
        <p:spPr>
          <a:xfrm>
            <a:off x="8153400" y="1686557"/>
            <a:ext cx="3544250" cy="1742441"/>
          </a:xfrm>
          <a:solidFill>
            <a:schemeClr val="accent5">
              <a:lumMod val="20000"/>
              <a:lumOff val="80000"/>
            </a:schemeClr>
          </a:solidFill>
        </p:spPr>
        <p:txBody>
          <a:bodyPr anchor="ctr">
            <a:noAutofit/>
          </a:bodyPr>
          <a:lstStyle>
            <a:lvl1pPr algn="ctr">
              <a:lnSpc>
                <a:spcPct val="100000"/>
              </a:lnSpc>
              <a:spcBef>
                <a:spcPts val="0"/>
              </a:spcBef>
              <a:defRPr sz="1200"/>
            </a:lvl1pPr>
          </a:lstStyle>
          <a:p>
            <a:r>
              <a:rPr lang="ru-RU" dirty="0"/>
              <a:t>Для того, чтобы заполнить слайд </a:t>
            </a:r>
            <a:br>
              <a:rPr lang="ru-RU" dirty="0"/>
            </a:br>
            <a:r>
              <a:rPr lang="ru-RU" dirty="0"/>
              <a:t>и не оставлять его пустым, рекомендуется </a:t>
            </a:r>
            <a:br>
              <a:rPr lang="ru-RU" dirty="0"/>
            </a:br>
            <a:r>
              <a:rPr lang="ru-RU" dirty="0"/>
              <a:t>в это поле добавить иллюстрацию </a:t>
            </a:r>
            <a:br>
              <a:rPr lang="ru-RU" dirty="0"/>
            </a:br>
            <a:r>
              <a:rPr lang="ru-RU" dirty="0"/>
              <a:t>или фотографию.</a:t>
            </a:r>
          </a:p>
        </p:txBody>
      </p:sp>
      <p:sp>
        <p:nvSpPr>
          <p:cNvPr id="6" name="Текст 21">
            <a:extLst>
              <a:ext uri="{FF2B5EF4-FFF2-40B4-BE49-F238E27FC236}">
                <a16:creationId xmlns="" xmlns:a16="http://schemas.microsoft.com/office/drawing/2014/main" id="{140D3FD4-620D-1BC8-10A0-CB1CB1F3CB8C}"/>
              </a:ext>
            </a:extLst>
          </p:cNvPr>
          <p:cNvSpPr>
            <a:spLocks noGrp="1"/>
          </p:cNvSpPr>
          <p:nvPr>
            <p:ph type="body" sz="quarter" idx="21" hasCustomPrompt="1"/>
          </p:nvPr>
        </p:nvSpPr>
        <p:spPr>
          <a:xfrm>
            <a:off x="8153400" y="3510280"/>
            <a:ext cx="3556000" cy="2727959"/>
          </a:xfrm>
        </p:spPr>
        <p:txBody>
          <a:bodyPr/>
          <a:lstStyle>
            <a:lvl1pPr algn="l">
              <a:defRPr sz="1200"/>
            </a:lvl1pPr>
          </a:lstStyle>
          <a:p>
            <a:pPr marL="0" marR="0" lvl="0" indent="0" algn="just" defTabSz="914400" rtl="0" eaLnBrk="1" fontAlgn="auto" latinLnBrk="0" hangingPunct="1">
              <a:lnSpc>
                <a:spcPct val="90000"/>
              </a:lnSpc>
              <a:spcBef>
                <a:spcPts val="1000"/>
              </a:spcBef>
              <a:spcAft>
                <a:spcPts val="0"/>
              </a:spcAft>
              <a:buClrTx/>
              <a:buSzTx/>
              <a:buFontTx/>
              <a:buNone/>
              <a:tabLst/>
              <a:defRPr/>
            </a:pPr>
            <a:r>
              <a:rPr lang="ru-RU" dirty="0"/>
              <a:t>Рекомендуется разбивать большой объем текста (1</a:t>
            </a:r>
            <a:r>
              <a:rPr lang="en-US" dirty="0"/>
              <a:t>2</a:t>
            </a:r>
            <a:r>
              <a:rPr lang="ru-RU" dirty="0" err="1"/>
              <a:t>pt</a:t>
            </a:r>
            <a:r>
              <a:rPr lang="ru-RU" dirty="0"/>
              <a:t>) на несколько колонок (2-3), так как текст, набранный длинной строкой, затрудняет восприятие и уменьшает читабельность. Старайтесь сбалансировать количество слов в строке, так как слишком много слов способствует утомлению читающего, но не завлекает его в чтении. </a:t>
            </a:r>
            <a:endParaRPr lang="en-US" dirty="0"/>
          </a:p>
          <a:p>
            <a:pPr marL="0" marR="0" lvl="0" indent="0" algn="just" defTabSz="914400" rtl="0" eaLnBrk="1" fontAlgn="auto" latinLnBrk="0" hangingPunct="1">
              <a:lnSpc>
                <a:spcPct val="90000"/>
              </a:lnSpc>
              <a:spcBef>
                <a:spcPts val="1000"/>
              </a:spcBef>
              <a:spcAft>
                <a:spcPts val="0"/>
              </a:spcAft>
              <a:buClrTx/>
              <a:buSzTx/>
              <a:buFontTx/>
              <a:buNone/>
              <a:tabLst/>
              <a:defRPr/>
            </a:pPr>
            <a:r>
              <a:rPr lang="ru-RU" dirty="0"/>
              <a:t>Обратите внимание на то, что ваша презентация будет читаться и изучаться другими людьми, поэтому они должны легко понимать информацию, которую вы предоставляете.</a:t>
            </a:r>
          </a:p>
          <a:p>
            <a:pPr lvl="0"/>
            <a:endParaRPr lang="ru-RU" dirty="0"/>
          </a:p>
          <a:p>
            <a:pPr lvl="0"/>
            <a:endParaRPr lang="ru-RU" dirty="0"/>
          </a:p>
        </p:txBody>
      </p:sp>
      <p:sp>
        <p:nvSpPr>
          <p:cNvPr id="15" name="Текст 3">
            <a:extLst>
              <a:ext uri="{FF2B5EF4-FFF2-40B4-BE49-F238E27FC236}">
                <a16:creationId xmlns="" xmlns:a16="http://schemas.microsoft.com/office/drawing/2014/main" id="{8C4FEF29-AF03-3140-0FDB-E0F5E47880FA}"/>
              </a:ext>
            </a:extLst>
          </p:cNvPr>
          <p:cNvSpPr>
            <a:spLocks noGrp="1"/>
          </p:cNvSpPr>
          <p:nvPr>
            <p:ph type="body" sz="quarter" idx="22" hasCustomPrompt="1"/>
          </p:nvPr>
        </p:nvSpPr>
        <p:spPr>
          <a:xfrm>
            <a:off x="479424" y="149225"/>
            <a:ext cx="9940926" cy="276546"/>
          </a:xfrm>
        </p:spPr>
        <p:txBody>
          <a:bodyPr>
            <a:noAutofit/>
          </a:bodyPr>
          <a:lstStyle>
            <a:lvl1pPr algn="l">
              <a:defRPr sz="1600">
                <a:solidFill>
                  <a:schemeClr val="bg1"/>
                </a:solidFill>
                <a:latin typeface="+mj-lt"/>
              </a:defRPr>
            </a:lvl1pPr>
          </a:lstStyle>
          <a:p>
            <a:pPr marL="0" marR="0" lvl="0" indent="0" algn="l" defTabSz="914400" rtl="0" eaLnBrk="1" fontAlgn="auto" latinLnBrk="0" hangingPunct="1">
              <a:lnSpc>
                <a:spcPct val="90000"/>
              </a:lnSpc>
              <a:spcBef>
                <a:spcPts val="1000"/>
              </a:spcBef>
              <a:spcAft>
                <a:spcPts val="0"/>
              </a:spcAft>
              <a:buClrTx/>
              <a:buSzTx/>
              <a:buFontTx/>
              <a:buNone/>
              <a:tabLst/>
              <a:defRPr/>
            </a:pPr>
            <a:r>
              <a:rPr lang="ru-RU" dirty="0">
                <a:latin typeface="Montserrat SemiBold" panose="00000700000000000000" pitchFamily="2" charset="-52"/>
              </a:rPr>
              <a:t>Пояснительная или дополнительная информация (16 </a:t>
            </a:r>
            <a:r>
              <a:rPr lang="ru-RU" dirty="0" err="1">
                <a:latin typeface="Montserrat SemiBold" panose="00000700000000000000" pitchFamily="2" charset="-52"/>
              </a:rPr>
              <a:t>pt</a:t>
            </a:r>
            <a:r>
              <a:rPr lang="ru-RU" dirty="0">
                <a:latin typeface="Montserrat SemiBold" panose="00000700000000000000" pitchFamily="2" charset="-52"/>
              </a:rPr>
              <a:t>) </a:t>
            </a:r>
          </a:p>
        </p:txBody>
      </p:sp>
    </p:spTree>
    <p:extLst>
      <p:ext uri="{BB962C8B-B14F-4D97-AF65-F5344CB8AC3E}">
        <p14:creationId xmlns:p14="http://schemas.microsoft.com/office/powerpoint/2010/main" val="16493087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МТУСИ_Графическое изображение_вид6">
    <p:spTree>
      <p:nvGrpSpPr>
        <p:cNvPr id="1" name=""/>
        <p:cNvGrpSpPr/>
        <p:nvPr/>
      </p:nvGrpSpPr>
      <p:grpSpPr>
        <a:xfrm>
          <a:off x="0" y="0"/>
          <a:ext cx="0" cy="0"/>
          <a:chOff x="0" y="0"/>
          <a:chExt cx="0" cy="0"/>
        </a:xfrm>
      </p:grpSpPr>
      <p:sp>
        <p:nvSpPr>
          <p:cNvPr id="2" name="Заголовок 1">
            <a:extLst>
              <a:ext uri="{FF2B5EF4-FFF2-40B4-BE49-F238E27FC236}">
                <a16:creationId xmlns="" xmlns:a16="http://schemas.microsoft.com/office/drawing/2014/main" id="{6BADB568-565C-4131-B256-954D8136C5D3}"/>
              </a:ext>
            </a:extLst>
          </p:cNvPr>
          <p:cNvSpPr>
            <a:spLocks noGrp="1"/>
          </p:cNvSpPr>
          <p:nvPr>
            <p:ph type="title" hasCustomPrompt="1"/>
          </p:nvPr>
        </p:nvSpPr>
        <p:spPr>
          <a:xfrm>
            <a:off x="479425" y="597856"/>
            <a:ext cx="11229975" cy="1088701"/>
          </a:xfrm>
        </p:spPr>
        <p:txBody>
          <a:bodyPr/>
          <a:lstStyle>
            <a:lvl1pPr algn="l">
              <a:defRPr lang="ru-RU" sz="3200" b="0" kern="1200" dirty="0">
                <a:solidFill>
                  <a:schemeClr val="tx1"/>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ru-RU" dirty="0"/>
              <a:t>Заголовок слайда (32 </a:t>
            </a:r>
            <a:r>
              <a:rPr lang="en-US" dirty="0"/>
              <a:t>pt)</a:t>
            </a:r>
            <a:r>
              <a:rPr lang="ru-RU" dirty="0"/>
              <a:t>, старайтесь уместить заголовок в одну-две строки </a:t>
            </a:r>
          </a:p>
        </p:txBody>
      </p:sp>
      <p:sp>
        <p:nvSpPr>
          <p:cNvPr id="10" name="Нижний колонтитул 9">
            <a:extLst>
              <a:ext uri="{FF2B5EF4-FFF2-40B4-BE49-F238E27FC236}">
                <a16:creationId xmlns="" xmlns:a16="http://schemas.microsoft.com/office/drawing/2014/main" id="{592DA0A4-3E35-9FCB-5C58-C207AA33891A}"/>
              </a:ext>
            </a:extLst>
          </p:cNvPr>
          <p:cNvSpPr>
            <a:spLocks noGrp="1"/>
          </p:cNvSpPr>
          <p:nvPr>
            <p:ph type="ftr" sz="quarter" idx="11"/>
          </p:nvPr>
        </p:nvSpPr>
        <p:spPr/>
        <p:txBody>
          <a:bodyPr/>
          <a:lstStyle/>
          <a:p>
            <a:endParaRPr lang="ru-RU" dirty="0"/>
          </a:p>
        </p:txBody>
      </p:sp>
      <p:sp>
        <p:nvSpPr>
          <p:cNvPr id="11" name="Номер слайда 10">
            <a:extLst>
              <a:ext uri="{FF2B5EF4-FFF2-40B4-BE49-F238E27FC236}">
                <a16:creationId xmlns="" xmlns:a16="http://schemas.microsoft.com/office/drawing/2014/main" id="{A350E6A6-02F1-5CE8-2BF5-823ED0C859F6}"/>
              </a:ext>
            </a:extLst>
          </p:cNvPr>
          <p:cNvSpPr>
            <a:spLocks noGrp="1"/>
          </p:cNvSpPr>
          <p:nvPr>
            <p:ph type="sldNum" sz="quarter" idx="12"/>
          </p:nvPr>
        </p:nvSpPr>
        <p:spPr>
          <a:xfrm>
            <a:off x="8966200" y="6352540"/>
            <a:ext cx="2743200" cy="365125"/>
          </a:xfrm>
        </p:spPr>
        <p:txBody>
          <a:bodyPr/>
          <a:lstStyle/>
          <a:p>
            <a:fld id="{56DCE2C9-06B9-4058-BEBD-6FDE8D61F8A0}" type="slidenum">
              <a:rPr lang="ru-RU" smtClean="0"/>
              <a:pPr/>
              <a:t>‹#›</a:t>
            </a:fld>
            <a:endParaRPr lang="ru-RU" dirty="0"/>
          </a:p>
        </p:txBody>
      </p:sp>
      <p:sp>
        <p:nvSpPr>
          <p:cNvPr id="13" name="Рисунок 12">
            <a:extLst>
              <a:ext uri="{FF2B5EF4-FFF2-40B4-BE49-F238E27FC236}">
                <a16:creationId xmlns="" xmlns:a16="http://schemas.microsoft.com/office/drawing/2014/main" id="{2FB426DD-0E45-856E-57DC-41F909CCD8C9}"/>
              </a:ext>
            </a:extLst>
          </p:cNvPr>
          <p:cNvSpPr>
            <a:spLocks noGrp="1"/>
          </p:cNvSpPr>
          <p:nvPr>
            <p:ph type="pic" sz="quarter" idx="13" hasCustomPrompt="1"/>
          </p:nvPr>
        </p:nvSpPr>
        <p:spPr>
          <a:xfrm>
            <a:off x="479426" y="1686557"/>
            <a:ext cx="3544250" cy="2727959"/>
          </a:xfrm>
          <a:solidFill>
            <a:schemeClr val="accent5">
              <a:lumMod val="20000"/>
              <a:lumOff val="80000"/>
            </a:schemeClr>
          </a:solidFill>
        </p:spPr>
        <p:txBody>
          <a:bodyPr anchor="ctr">
            <a:noAutofit/>
          </a:bodyPr>
          <a:lstStyle>
            <a:lvl1pPr algn="ctr">
              <a:lnSpc>
                <a:spcPct val="100000"/>
              </a:lnSpc>
              <a:spcBef>
                <a:spcPts val="0"/>
              </a:spcBef>
              <a:defRPr sz="1200"/>
            </a:lvl1pPr>
          </a:lstStyle>
          <a:p>
            <a:r>
              <a:rPr lang="ru-RU" dirty="0"/>
              <a:t>Для того, чтобы заполнить слайд </a:t>
            </a:r>
            <a:br>
              <a:rPr lang="ru-RU" dirty="0"/>
            </a:br>
            <a:r>
              <a:rPr lang="ru-RU" dirty="0"/>
              <a:t>и не оставлять его пустым, рекомендуется </a:t>
            </a:r>
            <a:br>
              <a:rPr lang="ru-RU" dirty="0"/>
            </a:br>
            <a:r>
              <a:rPr lang="ru-RU" dirty="0"/>
              <a:t>в это поле добавить иллюстрацию </a:t>
            </a:r>
            <a:br>
              <a:rPr lang="ru-RU" dirty="0"/>
            </a:br>
            <a:r>
              <a:rPr lang="ru-RU" dirty="0"/>
              <a:t>или фотографию.</a:t>
            </a:r>
          </a:p>
        </p:txBody>
      </p:sp>
      <p:sp>
        <p:nvSpPr>
          <p:cNvPr id="22" name="Текст 21">
            <a:extLst>
              <a:ext uri="{FF2B5EF4-FFF2-40B4-BE49-F238E27FC236}">
                <a16:creationId xmlns="" xmlns:a16="http://schemas.microsoft.com/office/drawing/2014/main" id="{947E01EF-939F-5B58-C50B-3852DAF5CC1A}"/>
              </a:ext>
            </a:extLst>
          </p:cNvPr>
          <p:cNvSpPr>
            <a:spLocks noGrp="1"/>
          </p:cNvSpPr>
          <p:nvPr>
            <p:ph type="body" sz="quarter" idx="17" hasCustomPrompt="1"/>
          </p:nvPr>
        </p:nvSpPr>
        <p:spPr>
          <a:xfrm>
            <a:off x="479425" y="4495798"/>
            <a:ext cx="3544247" cy="1742441"/>
          </a:xfrm>
        </p:spPr>
        <p:txBody>
          <a:bodyPr/>
          <a:lstStyle>
            <a:lvl1pPr algn="l">
              <a:defRPr sz="1200"/>
            </a:lvl1pPr>
          </a:lstStyle>
          <a:p>
            <a:pPr marL="0" marR="0" lvl="0" indent="0" algn="just" defTabSz="914400" rtl="0" eaLnBrk="1" fontAlgn="auto" latinLnBrk="0" hangingPunct="1">
              <a:lnSpc>
                <a:spcPct val="90000"/>
              </a:lnSpc>
              <a:spcBef>
                <a:spcPts val="1000"/>
              </a:spcBef>
              <a:spcAft>
                <a:spcPts val="0"/>
              </a:spcAft>
              <a:buClrTx/>
              <a:buSzTx/>
              <a:buFontTx/>
              <a:buNone/>
              <a:tabLst/>
              <a:defRPr/>
            </a:pPr>
            <a:r>
              <a:rPr lang="ru-RU" dirty="0"/>
              <a:t>Рекомендуется разбивать большой объем текста (1</a:t>
            </a:r>
            <a:r>
              <a:rPr lang="en-US" dirty="0"/>
              <a:t>2</a:t>
            </a:r>
            <a:r>
              <a:rPr lang="ru-RU" dirty="0" err="1"/>
              <a:t>pt</a:t>
            </a:r>
            <a:r>
              <a:rPr lang="ru-RU" dirty="0"/>
              <a:t>) на несколько колонок (2-3), так как текст, набранный длинной строкой, затрудняет восприятие и уменьшает читабельность. Старайтесь сбалансировать количество слов в строке, так как слишком много слов способствует утомлению читающего, но не завлекает его в чтении. </a:t>
            </a:r>
          </a:p>
        </p:txBody>
      </p:sp>
      <p:sp>
        <p:nvSpPr>
          <p:cNvPr id="3" name="Рисунок 12">
            <a:extLst>
              <a:ext uri="{FF2B5EF4-FFF2-40B4-BE49-F238E27FC236}">
                <a16:creationId xmlns="" xmlns:a16="http://schemas.microsoft.com/office/drawing/2014/main" id="{2BB329D7-02A8-1E80-0035-B49F0724B4C4}"/>
              </a:ext>
            </a:extLst>
          </p:cNvPr>
          <p:cNvSpPr>
            <a:spLocks noGrp="1"/>
          </p:cNvSpPr>
          <p:nvPr>
            <p:ph type="pic" sz="quarter" idx="18" hasCustomPrompt="1"/>
          </p:nvPr>
        </p:nvSpPr>
        <p:spPr>
          <a:xfrm>
            <a:off x="4316413" y="1686557"/>
            <a:ext cx="3544250" cy="2727959"/>
          </a:xfrm>
          <a:solidFill>
            <a:schemeClr val="accent5">
              <a:lumMod val="20000"/>
              <a:lumOff val="80000"/>
            </a:schemeClr>
          </a:solidFill>
        </p:spPr>
        <p:txBody>
          <a:bodyPr anchor="ctr">
            <a:noAutofit/>
          </a:bodyPr>
          <a:lstStyle>
            <a:lvl1pPr algn="ctr">
              <a:lnSpc>
                <a:spcPct val="100000"/>
              </a:lnSpc>
              <a:spcBef>
                <a:spcPts val="0"/>
              </a:spcBef>
              <a:defRPr sz="1200"/>
            </a:lvl1pPr>
          </a:lstStyle>
          <a:p>
            <a:r>
              <a:rPr lang="ru-RU" dirty="0"/>
              <a:t>Для того, чтобы заполнить слайд </a:t>
            </a:r>
            <a:br>
              <a:rPr lang="ru-RU" dirty="0"/>
            </a:br>
            <a:r>
              <a:rPr lang="ru-RU" dirty="0"/>
              <a:t>и не оставлять его пустым, рекомендуется </a:t>
            </a:r>
            <a:br>
              <a:rPr lang="ru-RU" dirty="0"/>
            </a:br>
            <a:r>
              <a:rPr lang="ru-RU" dirty="0"/>
              <a:t>в это поле добавить иллюстрацию </a:t>
            </a:r>
            <a:br>
              <a:rPr lang="ru-RU" dirty="0"/>
            </a:br>
            <a:r>
              <a:rPr lang="ru-RU" dirty="0"/>
              <a:t>или фотографию.</a:t>
            </a:r>
          </a:p>
        </p:txBody>
      </p:sp>
      <p:sp>
        <p:nvSpPr>
          <p:cNvPr id="4" name="Текст 21">
            <a:extLst>
              <a:ext uri="{FF2B5EF4-FFF2-40B4-BE49-F238E27FC236}">
                <a16:creationId xmlns="" xmlns:a16="http://schemas.microsoft.com/office/drawing/2014/main" id="{6E5AEAD8-EA07-882B-E97B-CE9D2BECA870}"/>
              </a:ext>
            </a:extLst>
          </p:cNvPr>
          <p:cNvSpPr>
            <a:spLocks noGrp="1"/>
          </p:cNvSpPr>
          <p:nvPr>
            <p:ph type="body" sz="quarter" idx="19" hasCustomPrompt="1"/>
          </p:nvPr>
        </p:nvSpPr>
        <p:spPr>
          <a:xfrm>
            <a:off x="4316412" y="4495798"/>
            <a:ext cx="3544249" cy="1742441"/>
          </a:xfrm>
        </p:spPr>
        <p:txBody>
          <a:bodyPr/>
          <a:lstStyle>
            <a:lvl1pPr algn="l">
              <a:defRPr sz="1200"/>
            </a:lvl1pPr>
          </a:lstStyle>
          <a:p>
            <a:pPr marL="0" marR="0" lvl="0" indent="0" algn="just" defTabSz="914400" rtl="0" eaLnBrk="1" fontAlgn="auto" latinLnBrk="0" hangingPunct="1">
              <a:lnSpc>
                <a:spcPct val="90000"/>
              </a:lnSpc>
              <a:spcBef>
                <a:spcPts val="1000"/>
              </a:spcBef>
              <a:spcAft>
                <a:spcPts val="0"/>
              </a:spcAft>
              <a:buClrTx/>
              <a:buSzTx/>
              <a:buFontTx/>
              <a:buNone/>
              <a:tabLst/>
              <a:defRPr/>
            </a:pPr>
            <a:r>
              <a:rPr lang="ru-RU" dirty="0"/>
              <a:t>Рекомендуется разбивать большой объем текста (1</a:t>
            </a:r>
            <a:r>
              <a:rPr lang="en-US" dirty="0"/>
              <a:t>2</a:t>
            </a:r>
            <a:r>
              <a:rPr lang="ru-RU" dirty="0" err="1"/>
              <a:t>pt</a:t>
            </a:r>
            <a:r>
              <a:rPr lang="ru-RU" dirty="0"/>
              <a:t>) на несколько колонок (2-3), так как текст, набранный длинной строкой, затрудняет восприятие и уменьшает читабельность. Старайтесь сбалансировать количество слов в строке, так как слишком много слов способствует утомлению читающего, но не завлекает его в чтении. </a:t>
            </a:r>
          </a:p>
        </p:txBody>
      </p:sp>
      <p:sp>
        <p:nvSpPr>
          <p:cNvPr id="5" name="Рисунок 12">
            <a:extLst>
              <a:ext uri="{FF2B5EF4-FFF2-40B4-BE49-F238E27FC236}">
                <a16:creationId xmlns="" xmlns:a16="http://schemas.microsoft.com/office/drawing/2014/main" id="{E96D5AAF-4272-2782-947E-0FAF4E128B1F}"/>
              </a:ext>
            </a:extLst>
          </p:cNvPr>
          <p:cNvSpPr>
            <a:spLocks noGrp="1"/>
          </p:cNvSpPr>
          <p:nvPr>
            <p:ph type="pic" sz="quarter" idx="20" hasCustomPrompt="1"/>
          </p:nvPr>
        </p:nvSpPr>
        <p:spPr>
          <a:xfrm>
            <a:off x="8153400" y="1686558"/>
            <a:ext cx="3544250" cy="2718756"/>
          </a:xfrm>
          <a:solidFill>
            <a:schemeClr val="accent5">
              <a:lumMod val="20000"/>
              <a:lumOff val="80000"/>
            </a:schemeClr>
          </a:solidFill>
        </p:spPr>
        <p:txBody>
          <a:bodyPr anchor="ctr">
            <a:noAutofit/>
          </a:bodyPr>
          <a:lstStyle>
            <a:lvl1pPr algn="ctr">
              <a:lnSpc>
                <a:spcPct val="100000"/>
              </a:lnSpc>
              <a:spcBef>
                <a:spcPts val="0"/>
              </a:spcBef>
              <a:defRPr sz="1200"/>
            </a:lvl1pPr>
          </a:lstStyle>
          <a:p>
            <a:r>
              <a:rPr lang="ru-RU" dirty="0"/>
              <a:t>Для того, чтобы заполнить слайд </a:t>
            </a:r>
            <a:br>
              <a:rPr lang="ru-RU" dirty="0"/>
            </a:br>
            <a:r>
              <a:rPr lang="ru-RU" dirty="0"/>
              <a:t>и не оставлять его пустым, рекомендуется </a:t>
            </a:r>
            <a:br>
              <a:rPr lang="ru-RU" dirty="0"/>
            </a:br>
            <a:r>
              <a:rPr lang="ru-RU" dirty="0"/>
              <a:t>в это поле добавить иллюстрацию </a:t>
            </a:r>
            <a:br>
              <a:rPr lang="ru-RU" dirty="0"/>
            </a:br>
            <a:r>
              <a:rPr lang="ru-RU" dirty="0"/>
              <a:t>или фотографию.</a:t>
            </a:r>
          </a:p>
        </p:txBody>
      </p:sp>
      <p:sp>
        <p:nvSpPr>
          <p:cNvPr id="6" name="Текст 21">
            <a:extLst>
              <a:ext uri="{FF2B5EF4-FFF2-40B4-BE49-F238E27FC236}">
                <a16:creationId xmlns="" xmlns:a16="http://schemas.microsoft.com/office/drawing/2014/main" id="{140D3FD4-620D-1BC8-10A0-CB1CB1F3CB8C}"/>
              </a:ext>
            </a:extLst>
          </p:cNvPr>
          <p:cNvSpPr>
            <a:spLocks noGrp="1"/>
          </p:cNvSpPr>
          <p:nvPr>
            <p:ph type="body" sz="quarter" idx="21" hasCustomPrompt="1"/>
          </p:nvPr>
        </p:nvSpPr>
        <p:spPr>
          <a:xfrm>
            <a:off x="8153400" y="4495798"/>
            <a:ext cx="3556000" cy="1742441"/>
          </a:xfrm>
        </p:spPr>
        <p:txBody>
          <a:bodyPr/>
          <a:lstStyle>
            <a:lvl1pPr algn="l">
              <a:defRPr sz="1200"/>
            </a:lvl1pPr>
          </a:lstStyle>
          <a:p>
            <a:pPr marL="0" marR="0" lvl="0" indent="0" algn="just" defTabSz="914400" rtl="0" eaLnBrk="1" fontAlgn="auto" latinLnBrk="0" hangingPunct="1">
              <a:lnSpc>
                <a:spcPct val="90000"/>
              </a:lnSpc>
              <a:spcBef>
                <a:spcPts val="1000"/>
              </a:spcBef>
              <a:spcAft>
                <a:spcPts val="0"/>
              </a:spcAft>
              <a:buClrTx/>
              <a:buSzTx/>
              <a:buFontTx/>
              <a:buNone/>
              <a:tabLst/>
              <a:defRPr/>
            </a:pPr>
            <a:r>
              <a:rPr lang="ru-RU" dirty="0"/>
              <a:t>Рекомендуется разбивать большой объем текста (1</a:t>
            </a:r>
            <a:r>
              <a:rPr lang="en-US" dirty="0"/>
              <a:t>2</a:t>
            </a:r>
            <a:r>
              <a:rPr lang="ru-RU" dirty="0" err="1"/>
              <a:t>pt</a:t>
            </a:r>
            <a:r>
              <a:rPr lang="ru-RU" dirty="0"/>
              <a:t>) на несколько колонок (2-3), так как текст, набранный длинной строкой, затрудняет восприятие и уменьшает читабельность. Старайтесь сбалансировать количество слов в строке, так как слишком много слов способствует утомлению читающего, но не завлекает его в чтении. </a:t>
            </a:r>
          </a:p>
          <a:p>
            <a:pPr lvl="0"/>
            <a:endParaRPr lang="ru-RU" dirty="0"/>
          </a:p>
        </p:txBody>
      </p:sp>
      <p:sp>
        <p:nvSpPr>
          <p:cNvPr id="15" name="Текст 3">
            <a:extLst>
              <a:ext uri="{FF2B5EF4-FFF2-40B4-BE49-F238E27FC236}">
                <a16:creationId xmlns="" xmlns:a16="http://schemas.microsoft.com/office/drawing/2014/main" id="{AED79EC4-286A-C435-0E13-143ECEDA71F4}"/>
              </a:ext>
            </a:extLst>
          </p:cNvPr>
          <p:cNvSpPr>
            <a:spLocks noGrp="1"/>
          </p:cNvSpPr>
          <p:nvPr>
            <p:ph type="body" sz="quarter" idx="22" hasCustomPrompt="1"/>
          </p:nvPr>
        </p:nvSpPr>
        <p:spPr>
          <a:xfrm>
            <a:off x="479424" y="149225"/>
            <a:ext cx="9940926" cy="276546"/>
          </a:xfrm>
        </p:spPr>
        <p:txBody>
          <a:bodyPr>
            <a:noAutofit/>
          </a:bodyPr>
          <a:lstStyle>
            <a:lvl1pPr algn="l">
              <a:defRPr sz="1600">
                <a:solidFill>
                  <a:schemeClr val="bg1"/>
                </a:solidFill>
                <a:latin typeface="+mj-lt"/>
              </a:defRPr>
            </a:lvl1pPr>
          </a:lstStyle>
          <a:p>
            <a:pPr marL="0" marR="0" lvl="0" indent="0" algn="l" defTabSz="914400" rtl="0" eaLnBrk="1" fontAlgn="auto" latinLnBrk="0" hangingPunct="1">
              <a:lnSpc>
                <a:spcPct val="90000"/>
              </a:lnSpc>
              <a:spcBef>
                <a:spcPts val="1000"/>
              </a:spcBef>
              <a:spcAft>
                <a:spcPts val="0"/>
              </a:spcAft>
              <a:buClrTx/>
              <a:buSzTx/>
              <a:buFontTx/>
              <a:buNone/>
              <a:tabLst/>
              <a:defRPr/>
            </a:pPr>
            <a:r>
              <a:rPr lang="ru-RU" dirty="0">
                <a:latin typeface="Montserrat SemiBold" panose="00000700000000000000" pitchFamily="2" charset="-52"/>
              </a:rPr>
              <a:t>Пояснительная или дополнительная информация (16 </a:t>
            </a:r>
            <a:r>
              <a:rPr lang="ru-RU" dirty="0" err="1">
                <a:latin typeface="Montserrat SemiBold" panose="00000700000000000000" pitchFamily="2" charset="-52"/>
              </a:rPr>
              <a:t>pt</a:t>
            </a:r>
            <a:r>
              <a:rPr lang="ru-RU" dirty="0">
                <a:latin typeface="Montserrat SemiBold" panose="00000700000000000000" pitchFamily="2" charset="-52"/>
              </a:rPr>
              <a:t>) </a:t>
            </a:r>
          </a:p>
        </p:txBody>
      </p:sp>
    </p:spTree>
    <p:extLst>
      <p:ext uri="{BB962C8B-B14F-4D97-AF65-F5344CB8AC3E}">
        <p14:creationId xmlns:p14="http://schemas.microsoft.com/office/powerpoint/2010/main" val="14566238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МТУСИ_Графическое изображение_вид7">
    <p:spTree>
      <p:nvGrpSpPr>
        <p:cNvPr id="1" name=""/>
        <p:cNvGrpSpPr/>
        <p:nvPr/>
      </p:nvGrpSpPr>
      <p:grpSpPr>
        <a:xfrm>
          <a:off x="0" y="0"/>
          <a:ext cx="0" cy="0"/>
          <a:chOff x="0" y="0"/>
          <a:chExt cx="0" cy="0"/>
        </a:xfrm>
      </p:grpSpPr>
      <p:sp>
        <p:nvSpPr>
          <p:cNvPr id="2" name="Заголовок 1">
            <a:extLst>
              <a:ext uri="{FF2B5EF4-FFF2-40B4-BE49-F238E27FC236}">
                <a16:creationId xmlns="" xmlns:a16="http://schemas.microsoft.com/office/drawing/2014/main" id="{6BADB568-565C-4131-B256-954D8136C5D3}"/>
              </a:ext>
            </a:extLst>
          </p:cNvPr>
          <p:cNvSpPr>
            <a:spLocks noGrp="1"/>
          </p:cNvSpPr>
          <p:nvPr>
            <p:ph type="title" hasCustomPrompt="1"/>
          </p:nvPr>
        </p:nvSpPr>
        <p:spPr>
          <a:xfrm>
            <a:off x="479425" y="597856"/>
            <a:ext cx="11229975" cy="1088701"/>
          </a:xfrm>
        </p:spPr>
        <p:txBody>
          <a:bodyPr/>
          <a:lstStyle>
            <a:lvl1pPr algn="l">
              <a:defRPr lang="ru-RU" sz="3200" b="0" kern="1200" dirty="0">
                <a:solidFill>
                  <a:schemeClr val="tx1"/>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ru-RU" dirty="0"/>
              <a:t>Заголовок слайда (32 </a:t>
            </a:r>
            <a:r>
              <a:rPr lang="en-US" dirty="0"/>
              <a:t>pt)</a:t>
            </a:r>
            <a:r>
              <a:rPr lang="ru-RU" dirty="0"/>
              <a:t>, старайтесь уместить заголовок в одну-две строки </a:t>
            </a:r>
          </a:p>
        </p:txBody>
      </p:sp>
      <p:sp>
        <p:nvSpPr>
          <p:cNvPr id="10" name="Нижний колонтитул 9">
            <a:extLst>
              <a:ext uri="{FF2B5EF4-FFF2-40B4-BE49-F238E27FC236}">
                <a16:creationId xmlns="" xmlns:a16="http://schemas.microsoft.com/office/drawing/2014/main" id="{592DA0A4-3E35-9FCB-5C58-C207AA33891A}"/>
              </a:ext>
            </a:extLst>
          </p:cNvPr>
          <p:cNvSpPr>
            <a:spLocks noGrp="1"/>
          </p:cNvSpPr>
          <p:nvPr>
            <p:ph type="ftr" sz="quarter" idx="11"/>
          </p:nvPr>
        </p:nvSpPr>
        <p:spPr/>
        <p:txBody>
          <a:bodyPr/>
          <a:lstStyle/>
          <a:p>
            <a:endParaRPr lang="ru-RU" dirty="0"/>
          </a:p>
        </p:txBody>
      </p:sp>
      <p:sp>
        <p:nvSpPr>
          <p:cNvPr id="11" name="Номер слайда 10">
            <a:extLst>
              <a:ext uri="{FF2B5EF4-FFF2-40B4-BE49-F238E27FC236}">
                <a16:creationId xmlns="" xmlns:a16="http://schemas.microsoft.com/office/drawing/2014/main" id="{A350E6A6-02F1-5CE8-2BF5-823ED0C859F6}"/>
              </a:ext>
            </a:extLst>
          </p:cNvPr>
          <p:cNvSpPr>
            <a:spLocks noGrp="1"/>
          </p:cNvSpPr>
          <p:nvPr>
            <p:ph type="sldNum" sz="quarter" idx="12"/>
          </p:nvPr>
        </p:nvSpPr>
        <p:spPr>
          <a:xfrm>
            <a:off x="8966200" y="6352540"/>
            <a:ext cx="2743200" cy="365125"/>
          </a:xfrm>
        </p:spPr>
        <p:txBody>
          <a:bodyPr/>
          <a:lstStyle/>
          <a:p>
            <a:fld id="{56DCE2C9-06B9-4058-BEBD-6FDE8D61F8A0}" type="slidenum">
              <a:rPr lang="ru-RU" smtClean="0"/>
              <a:pPr/>
              <a:t>‹#›</a:t>
            </a:fld>
            <a:endParaRPr lang="ru-RU" dirty="0"/>
          </a:p>
        </p:txBody>
      </p:sp>
      <p:sp>
        <p:nvSpPr>
          <p:cNvPr id="13" name="Рисунок 12">
            <a:extLst>
              <a:ext uri="{FF2B5EF4-FFF2-40B4-BE49-F238E27FC236}">
                <a16:creationId xmlns="" xmlns:a16="http://schemas.microsoft.com/office/drawing/2014/main" id="{2FB426DD-0E45-856E-57DC-41F909CCD8C9}"/>
              </a:ext>
            </a:extLst>
          </p:cNvPr>
          <p:cNvSpPr>
            <a:spLocks noGrp="1"/>
          </p:cNvSpPr>
          <p:nvPr>
            <p:ph type="pic" sz="quarter" idx="13" hasCustomPrompt="1"/>
          </p:nvPr>
        </p:nvSpPr>
        <p:spPr>
          <a:xfrm>
            <a:off x="479426" y="1686557"/>
            <a:ext cx="3544250" cy="2216786"/>
          </a:xfrm>
          <a:solidFill>
            <a:schemeClr val="accent5">
              <a:lumMod val="20000"/>
              <a:lumOff val="80000"/>
            </a:schemeClr>
          </a:solidFill>
        </p:spPr>
        <p:txBody>
          <a:bodyPr anchor="ctr">
            <a:noAutofit/>
          </a:bodyPr>
          <a:lstStyle>
            <a:lvl1pPr algn="ctr">
              <a:lnSpc>
                <a:spcPct val="100000"/>
              </a:lnSpc>
              <a:spcBef>
                <a:spcPts val="0"/>
              </a:spcBef>
              <a:defRPr sz="1200"/>
            </a:lvl1pPr>
          </a:lstStyle>
          <a:p>
            <a:r>
              <a:rPr lang="ru-RU" dirty="0"/>
              <a:t>Для того, чтобы заполнить слайд </a:t>
            </a:r>
            <a:br>
              <a:rPr lang="ru-RU" dirty="0"/>
            </a:br>
            <a:r>
              <a:rPr lang="ru-RU" dirty="0"/>
              <a:t>и не оставлять его пустым, рекомендуется </a:t>
            </a:r>
            <a:br>
              <a:rPr lang="ru-RU" dirty="0"/>
            </a:br>
            <a:r>
              <a:rPr lang="ru-RU" dirty="0"/>
              <a:t>в это поле добавить иллюстрацию </a:t>
            </a:r>
            <a:br>
              <a:rPr lang="ru-RU" dirty="0"/>
            </a:br>
            <a:r>
              <a:rPr lang="ru-RU" dirty="0"/>
              <a:t>или фотографию.</a:t>
            </a:r>
          </a:p>
        </p:txBody>
      </p:sp>
      <p:sp>
        <p:nvSpPr>
          <p:cNvPr id="12" name="Рисунок 12">
            <a:extLst>
              <a:ext uri="{FF2B5EF4-FFF2-40B4-BE49-F238E27FC236}">
                <a16:creationId xmlns="" xmlns:a16="http://schemas.microsoft.com/office/drawing/2014/main" id="{DFD616E2-B09D-07BB-9AB3-A1AA68C1B91D}"/>
              </a:ext>
            </a:extLst>
          </p:cNvPr>
          <p:cNvSpPr>
            <a:spLocks noGrp="1"/>
          </p:cNvSpPr>
          <p:nvPr>
            <p:ph type="pic" sz="quarter" idx="22" hasCustomPrompt="1"/>
          </p:nvPr>
        </p:nvSpPr>
        <p:spPr>
          <a:xfrm>
            <a:off x="479426" y="4021453"/>
            <a:ext cx="3544250" cy="2216786"/>
          </a:xfrm>
          <a:solidFill>
            <a:schemeClr val="accent5">
              <a:lumMod val="20000"/>
              <a:lumOff val="80000"/>
            </a:schemeClr>
          </a:solidFill>
        </p:spPr>
        <p:txBody>
          <a:bodyPr anchor="ctr">
            <a:noAutofit/>
          </a:bodyPr>
          <a:lstStyle>
            <a:lvl1pPr algn="ctr">
              <a:lnSpc>
                <a:spcPct val="100000"/>
              </a:lnSpc>
              <a:spcBef>
                <a:spcPts val="0"/>
              </a:spcBef>
              <a:defRPr sz="1200"/>
            </a:lvl1pPr>
          </a:lstStyle>
          <a:p>
            <a:r>
              <a:rPr lang="ru-RU" dirty="0"/>
              <a:t>Для того, чтобы заполнить слайд </a:t>
            </a:r>
            <a:br>
              <a:rPr lang="ru-RU" dirty="0"/>
            </a:br>
            <a:r>
              <a:rPr lang="ru-RU" dirty="0"/>
              <a:t>и не оставлять его пустым, рекомендуется </a:t>
            </a:r>
            <a:br>
              <a:rPr lang="ru-RU" dirty="0"/>
            </a:br>
            <a:r>
              <a:rPr lang="ru-RU" dirty="0"/>
              <a:t>в это поле добавить иллюстрацию </a:t>
            </a:r>
            <a:br>
              <a:rPr lang="ru-RU" dirty="0"/>
            </a:br>
            <a:r>
              <a:rPr lang="ru-RU" dirty="0"/>
              <a:t>или фотографию.</a:t>
            </a:r>
          </a:p>
        </p:txBody>
      </p:sp>
      <p:sp>
        <p:nvSpPr>
          <p:cNvPr id="14" name="Рисунок 12">
            <a:extLst>
              <a:ext uri="{FF2B5EF4-FFF2-40B4-BE49-F238E27FC236}">
                <a16:creationId xmlns="" xmlns:a16="http://schemas.microsoft.com/office/drawing/2014/main" id="{56BAD0C4-03D0-852D-6EAE-BAE24A369905}"/>
              </a:ext>
            </a:extLst>
          </p:cNvPr>
          <p:cNvSpPr>
            <a:spLocks noGrp="1"/>
          </p:cNvSpPr>
          <p:nvPr>
            <p:ph type="pic" sz="quarter" idx="23" hasCustomPrompt="1"/>
          </p:nvPr>
        </p:nvSpPr>
        <p:spPr>
          <a:xfrm>
            <a:off x="4323875" y="1686557"/>
            <a:ext cx="3544250" cy="2216786"/>
          </a:xfrm>
          <a:solidFill>
            <a:schemeClr val="accent5">
              <a:lumMod val="20000"/>
              <a:lumOff val="80000"/>
            </a:schemeClr>
          </a:solidFill>
        </p:spPr>
        <p:txBody>
          <a:bodyPr anchor="ctr">
            <a:noAutofit/>
          </a:bodyPr>
          <a:lstStyle>
            <a:lvl1pPr algn="ctr">
              <a:lnSpc>
                <a:spcPct val="100000"/>
              </a:lnSpc>
              <a:spcBef>
                <a:spcPts val="0"/>
              </a:spcBef>
              <a:defRPr sz="1200"/>
            </a:lvl1pPr>
          </a:lstStyle>
          <a:p>
            <a:r>
              <a:rPr lang="ru-RU" dirty="0"/>
              <a:t>Для того, чтобы заполнить слайд </a:t>
            </a:r>
            <a:br>
              <a:rPr lang="ru-RU" dirty="0"/>
            </a:br>
            <a:r>
              <a:rPr lang="ru-RU" dirty="0"/>
              <a:t>и не оставлять его пустым, рекомендуется </a:t>
            </a:r>
            <a:br>
              <a:rPr lang="ru-RU" dirty="0"/>
            </a:br>
            <a:r>
              <a:rPr lang="ru-RU" dirty="0"/>
              <a:t>в это поле добавить иллюстрацию </a:t>
            </a:r>
            <a:br>
              <a:rPr lang="ru-RU" dirty="0"/>
            </a:br>
            <a:r>
              <a:rPr lang="ru-RU" dirty="0"/>
              <a:t>или фотографию.</a:t>
            </a:r>
          </a:p>
        </p:txBody>
      </p:sp>
      <p:sp>
        <p:nvSpPr>
          <p:cNvPr id="15" name="Рисунок 12">
            <a:extLst>
              <a:ext uri="{FF2B5EF4-FFF2-40B4-BE49-F238E27FC236}">
                <a16:creationId xmlns="" xmlns:a16="http://schemas.microsoft.com/office/drawing/2014/main" id="{2E78ECF4-3A28-D61E-1246-69E975A363CB}"/>
              </a:ext>
            </a:extLst>
          </p:cNvPr>
          <p:cNvSpPr>
            <a:spLocks noGrp="1"/>
          </p:cNvSpPr>
          <p:nvPr>
            <p:ph type="pic" sz="quarter" idx="24" hasCustomPrompt="1"/>
          </p:nvPr>
        </p:nvSpPr>
        <p:spPr>
          <a:xfrm>
            <a:off x="4323875" y="4021453"/>
            <a:ext cx="3544250" cy="2216786"/>
          </a:xfrm>
          <a:solidFill>
            <a:schemeClr val="accent5">
              <a:lumMod val="20000"/>
              <a:lumOff val="80000"/>
            </a:schemeClr>
          </a:solidFill>
        </p:spPr>
        <p:txBody>
          <a:bodyPr anchor="ctr">
            <a:noAutofit/>
          </a:bodyPr>
          <a:lstStyle>
            <a:lvl1pPr algn="ctr">
              <a:lnSpc>
                <a:spcPct val="100000"/>
              </a:lnSpc>
              <a:spcBef>
                <a:spcPts val="0"/>
              </a:spcBef>
              <a:defRPr sz="1200"/>
            </a:lvl1pPr>
          </a:lstStyle>
          <a:p>
            <a:r>
              <a:rPr lang="ru-RU" dirty="0"/>
              <a:t>Для того, чтобы заполнить слайд </a:t>
            </a:r>
            <a:br>
              <a:rPr lang="ru-RU" dirty="0"/>
            </a:br>
            <a:r>
              <a:rPr lang="ru-RU" dirty="0"/>
              <a:t>и не оставлять его пустым, рекомендуется </a:t>
            </a:r>
            <a:br>
              <a:rPr lang="ru-RU" dirty="0"/>
            </a:br>
            <a:r>
              <a:rPr lang="ru-RU" dirty="0"/>
              <a:t>в это поле добавить иллюстрацию </a:t>
            </a:r>
            <a:br>
              <a:rPr lang="ru-RU" dirty="0"/>
            </a:br>
            <a:r>
              <a:rPr lang="ru-RU" dirty="0"/>
              <a:t>или фотографию.</a:t>
            </a:r>
          </a:p>
        </p:txBody>
      </p:sp>
      <p:sp>
        <p:nvSpPr>
          <p:cNvPr id="16" name="Рисунок 12">
            <a:extLst>
              <a:ext uri="{FF2B5EF4-FFF2-40B4-BE49-F238E27FC236}">
                <a16:creationId xmlns="" xmlns:a16="http://schemas.microsoft.com/office/drawing/2014/main" id="{AD342940-D32A-9086-7B9E-97741210107C}"/>
              </a:ext>
            </a:extLst>
          </p:cNvPr>
          <p:cNvSpPr>
            <a:spLocks noGrp="1"/>
          </p:cNvSpPr>
          <p:nvPr>
            <p:ph type="pic" sz="quarter" idx="25" hasCustomPrompt="1"/>
          </p:nvPr>
        </p:nvSpPr>
        <p:spPr>
          <a:xfrm>
            <a:off x="8165150" y="1686557"/>
            <a:ext cx="3544250" cy="2216786"/>
          </a:xfrm>
          <a:solidFill>
            <a:schemeClr val="accent5">
              <a:lumMod val="20000"/>
              <a:lumOff val="80000"/>
            </a:schemeClr>
          </a:solidFill>
        </p:spPr>
        <p:txBody>
          <a:bodyPr anchor="ctr">
            <a:noAutofit/>
          </a:bodyPr>
          <a:lstStyle>
            <a:lvl1pPr algn="ctr">
              <a:lnSpc>
                <a:spcPct val="100000"/>
              </a:lnSpc>
              <a:spcBef>
                <a:spcPts val="0"/>
              </a:spcBef>
              <a:defRPr sz="1200"/>
            </a:lvl1pPr>
          </a:lstStyle>
          <a:p>
            <a:r>
              <a:rPr lang="ru-RU" dirty="0"/>
              <a:t>Для того, чтобы заполнить слайд </a:t>
            </a:r>
            <a:br>
              <a:rPr lang="ru-RU" dirty="0"/>
            </a:br>
            <a:r>
              <a:rPr lang="ru-RU" dirty="0"/>
              <a:t>и не оставлять его пустым, рекомендуется </a:t>
            </a:r>
            <a:br>
              <a:rPr lang="ru-RU" dirty="0"/>
            </a:br>
            <a:r>
              <a:rPr lang="ru-RU" dirty="0"/>
              <a:t>в это поле добавить иллюстрацию </a:t>
            </a:r>
            <a:br>
              <a:rPr lang="ru-RU" dirty="0"/>
            </a:br>
            <a:r>
              <a:rPr lang="ru-RU" dirty="0"/>
              <a:t>или фотографию.</a:t>
            </a:r>
          </a:p>
        </p:txBody>
      </p:sp>
      <p:sp>
        <p:nvSpPr>
          <p:cNvPr id="17" name="Рисунок 12">
            <a:extLst>
              <a:ext uri="{FF2B5EF4-FFF2-40B4-BE49-F238E27FC236}">
                <a16:creationId xmlns="" xmlns:a16="http://schemas.microsoft.com/office/drawing/2014/main" id="{A4442316-233E-A645-D6B3-A58BB6F1456B}"/>
              </a:ext>
            </a:extLst>
          </p:cNvPr>
          <p:cNvSpPr>
            <a:spLocks noGrp="1"/>
          </p:cNvSpPr>
          <p:nvPr>
            <p:ph type="pic" sz="quarter" idx="26" hasCustomPrompt="1"/>
          </p:nvPr>
        </p:nvSpPr>
        <p:spPr>
          <a:xfrm>
            <a:off x="8165150" y="4021453"/>
            <a:ext cx="3544250" cy="2216786"/>
          </a:xfrm>
          <a:solidFill>
            <a:schemeClr val="accent5">
              <a:lumMod val="20000"/>
              <a:lumOff val="80000"/>
            </a:schemeClr>
          </a:solidFill>
        </p:spPr>
        <p:txBody>
          <a:bodyPr anchor="ctr">
            <a:noAutofit/>
          </a:bodyPr>
          <a:lstStyle>
            <a:lvl1pPr algn="ctr">
              <a:lnSpc>
                <a:spcPct val="100000"/>
              </a:lnSpc>
              <a:spcBef>
                <a:spcPts val="0"/>
              </a:spcBef>
              <a:defRPr sz="1200"/>
            </a:lvl1pPr>
          </a:lstStyle>
          <a:p>
            <a:r>
              <a:rPr lang="ru-RU" dirty="0"/>
              <a:t>Для того, чтобы заполнить слайд </a:t>
            </a:r>
            <a:br>
              <a:rPr lang="ru-RU" dirty="0"/>
            </a:br>
            <a:r>
              <a:rPr lang="ru-RU" dirty="0"/>
              <a:t>и не оставлять его пустым, рекомендуется </a:t>
            </a:r>
            <a:br>
              <a:rPr lang="ru-RU" dirty="0"/>
            </a:br>
            <a:r>
              <a:rPr lang="ru-RU" dirty="0"/>
              <a:t>в это поле добавить иллюстрацию </a:t>
            </a:r>
            <a:br>
              <a:rPr lang="ru-RU" dirty="0"/>
            </a:br>
            <a:r>
              <a:rPr lang="ru-RU" dirty="0"/>
              <a:t>или фотографию.</a:t>
            </a:r>
          </a:p>
        </p:txBody>
      </p:sp>
      <p:sp>
        <p:nvSpPr>
          <p:cNvPr id="19" name="Текст 3">
            <a:extLst>
              <a:ext uri="{FF2B5EF4-FFF2-40B4-BE49-F238E27FC236}">
                <a16:creationId xmlns="" xmlns:a16="http://schemas.microsoft.com/office/drawing/2014/main" id="{7A9D9443-1F0A-B57F-F3D6-41873D65597F}"/>
              </a:ext>
            </a:extLst>
          </p:cNvPr>
          <p:cNvSpPr>
            <a:spLocks noGrp="1"/>
          </p:cNvSpPr>
          <p:nvPr>
            <p:ph type="body" sz="quarter" idx="19" hasCustomPrompt="1"/>
          </p:nvPr>
        </p:nvSpPr>
        <p:spPr>
          <a:xfrm>
            <a:off x="479424" y="149225"/>
            <a:ext cx="9940926" cy="276546"/>
          </a:xfrm>
        </p:spPr>
        <p:txBody>
          <a:bodyPr>
            <a:noAutofit/>
          </a:bodyPr>
          <a:lstStyle>
            <a:lvl1pPr algn="l">
              <a:defRPr sz="1600">
                <a:solidFill>
                  <a:schemeClr val="bg1"/>
                </a:solidFill>
                <a:latin typeface="+mj-lt"/>
              </a:defRPr>
            </a:lvl1pPr>
          </a:lstStyle>
          <a:p>
            <a:pPr marL="0" marR="0" lvl="0" indent="0" algn="l" defTabSz="914400" rtl="0" eaLnBrk="1" fontAlgn="auto" latinLnBrk="0" hangingPunct="1">
              <a:lnSpc>
                <a:spcPct val="90000"/>
              </a:lnSpc>
              <a:spcBef>
                <a:spcPts val="1000"/>
              </a:spcBef>
              <a:spcAft>
                <a:spcPts val="0"/>
              </a:spcAft>
              <a:buClrTx/>
              <a:buSzTx/>
              <a:buFontTx/>
              <a:buNone/>
              <a:tabLst/>
              <a:defRPr/>
            </a:pPr>
            <a:r>
              <a:rPr lang="ru-RU" dirty="0">
                <a:latin typeface="Montserrat SemiBold" panose="00000700000000000000" pitchFamily="2" charset="-52"/>
              </a:rPr>
              <a:t>Пояснительная или дополнительная информация (16 </a:t>
            </a:r>
            <a:r>
              <a:rPr lang="ru-RU" dirty="0" err="1">
                <a:latin typeface="Montserrat SemiBold" panose="00000700000000000000" pitchFamily="2" charset="-52"/>
              </a:rPr>
              <a:t>pt</a:t>
            </a:r>
            <a:r>
              <a:rPr lang="ru-RU" dirty="0">
                <a:latin typeface="Montserrat SemiBold" panose="00000700000000000000" pitchFamily="2" charset="-52"/>
              </a:rPr>
              <a:t>) </a:t>
            </a:r>
          </a:p>
        </p:txBody>
      </p:sp>
    </p:spTree>
    <p:extLst>
      <p:ext uri="{BB962C8B-B14F-4D97-AF65-F5344CB8AC3E}">
        <p14:creationId xmlns:p14="http://schemas.microsoft.com/office/powerpoint/2010/main" val="12863734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МТУСИ_Иллюстрация процесса">
    <p:spTree>
      <p:nvGrpSpPr>
        <p:cNvPr id="1" name=""/>
        <p:cNvGrpSpPr/>
        <p:nvPr/>
      </p:nvGrpSpPr>
      <p:grpSpPr>
        <a:xfrm>
          <a:off x="0" y="0"/>
          <a:ext cx="0" cy="0"/>
          <a:chOff x="0" y="0"/>
          <a:chExt cx="0" cy="0"/>
        </a:xfrm>
      </p:grpSpPr>
      <p:sp>
        <p:nvSpPr>
          <p:cNvPr id="2" name="Заголовок 1">
            <a:extLst>
              <a:ext uri="{FF2B5EF4-FFF2-40B4-BE49-F238E27FC236}">
                <a16:creationId xmlns="" xmlns:a16="http://schemas.microsoft.com/office/drawing/2014/main" id="{6BADB568-565C-4131-B256-954D8136C5D3}"/>
              </a:ext>
            </a:extLst>
          </p:cNvPr>
          <p:cNvSpPr>
            <a:spLocks noGrp="1"/>
          </p:cNvSpPr>
          <p:nvPr>
            <p:ph type="title" hasCustomPrompt="1"/>
          </p:nvPr>
        </p:nvSpPr>
        <p:spPr>
          <a:xfrm>
            <a:off x="479425" y="597856"/>
            <a:ext cx="11229975" cy="1140459"/>
          </a:xfrm>
        </p:spPr>
        <p:txBody>
          <a:bodyPr/>
          <a:lstStyle>
            <a:lvl1pPr algn="l">
              <a:defRPr lang="ru-RU" sz="3200" b="0" kern="1200" dirty="0">
                <a:solidFill>
                  <a:schemeClr val="tx1"/>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ru-RU" dirty="0"/>
              <a:t>Заголовок слайда (32 </a:t>
            </a:r>
            <a:r>
              <a:rPr lang="en-US" dirty="0"/>
              <a:t>pt)</a:t>
            </a:r>
            <a:r>
              <a:rPr lang="ru-RU" dirty="0"/>
              <a:t>, старайтесь уместить заголовок в одну-две строки </a:t>
            </a:r>
          </a:p>
        </p:txBody>
      </p:sp>
      <p:sp>
        <p:nvSpPr>
          <p:cNvPr id="10" name="Нижний колонтитул 9">
            <a:extLst>
              <a:ext uri="{FF2B5EF4-FFF2-40B4-BE49-F238E27FC236}">
                <a16:creationId xmlns="" xmlns:a16="http://schemas.microsoft.com/office/drawing/2014/main" id="{592DA0A4-3E35-9FCB-5C58-C207AA33891A}"/>
              </a:ext>
            </a:extLst>
          </p:cNvPr>
          <p:cNvSpPr>
            <a:spLocks noGrp="1"/>
          </p:cNvSpPr>
          <p:nvPr>
            <p:ph type="ftr" sz="quarter" idx="11"/>
          </p:nvPr>
        </p:nvSpPr>
        <p:spPr/>
        <p:txBody>
          <a:bodyPr/>
          <a:lstStyle/>
          <a:p>
            <a:endParaRPr lang="ru-RU" dirty="0"/>
          </a:p>
        </p:txBody>
      </p:sp>
      <p:sp>
        <p:nvSpPr>
          <p:cNvPr id="11" name="Номер слайда 10">
            <a:extLst>
              <a:ext uri="{FF2B5EF4-FFF2-40B4-BE49-F238E27FC236}">
                <a16:creationId xmlns="" xmlns:a16="http://schemas.microsoft.com/office/drawing/2014/main" id="{A350E6A6-02F1-5CE8-2BF5-823ED0C859F6}"/>
              </a:ext>
            </a:extLst>
          </p:cNvPr>
          <p:cNvSpPr>
            <a:spLocks noGrp="1"/>
          </p:cNvSpPr>
          <p:nvPr>
            <p:ph type="sldNum" sz="quarter" idx="12"/>
          </p:nvPr>
        </p:nvSpPr>
        <p:spPr>
          <a:xfrm>
            <a:off x="8966200" y="6352540"/>
            <a:ext cx="2743200" cy="365125"/>
          </a:xfrm>
        </p:spPr>
        <p:txBody>
          <a:bodyPr/>
          <a:lstStyle/>
          <a:p>
            <a:fld id="{56DCE2C9-06B9-4058-BEBD-6FDE8D61F8A0}" type="slidenum">
              <a:rPr lang="ru-RU" smtClean="0"/>
              <a:pPr/>
              <a:t>‹#›</a:t>
            </a:fld>
            <a:endParaRPr lang="ru-RU" dirty="0"/>
          </a:p>
        </p:txBody>
      </p:sp>
      <p:sp>
        <p:nvSpPr>
          <p:cNvPr id="13" name="Рисунок 12">
            <a:extLst>
              <a:ext uri="{FF2B5EF4-FFF2-40B4-BE49-F238E27FC236}">
                <a16:creationId xmlns="" xmlns:a16="http://schemas.microsoft.com/office/drawing/2014/main" id="{2FB426DD-0E45-856E-57DC-41F909CCD8C9}"/>
              </a:ext>
            </a:extLst>
          </p:cNvPr>
          <p:cNvSpPr>
            <a:spLocks noGrp="1"/>
          </p:cNvSpPr>
          <p:nvPr>
            <p:ph type="pic" sz="quarter" idx="13" hasCustomPrompt="1"/>
          </p:nvPr>
        </p:nvSpPr>
        <p:spPr>
          <a:xfrm>
            <a:off x="479423" y="2735265"/>
            <a:ext cx="1296038" cy="853440"/>
          </a:xfrm>
          <a:solidFill>
            <a:schemeClr val="accent5">
              <a:lumMod val="20000"/>
              <a:lumOff val="80000"/>
            </a:schemeClr>
          </a:solidFill>
        </p:spPr>
        <p:txBody>
          <a:bodyPr anchor="ctr">
            <a:noAutofit/>
          </a:bodyPr>
          <a:lstStyle>
            <a:lvl1pPr algn="ctr">
              <a:lnSpc>
                <a:spcPct val="100000"/>
              </a:lnSpc>
              <a:spcBef>
                <a:spcPts val="0"/>
              </a:spcBef>
              <a:defRPr sz="1000"/>
            </a:lvl1pPr>
          </a:lstStyle>
          <a:p>
            <a:r>
              <a:rPr lang="ru-RU" dirty="0"/>
              <a:t>Рекомендуется </a:t>
            </a:r>
            <a:br>
              <a:rPr lang="ru-RU" dirty="0"/>
            </a:br>
            <a:r>
              <a:rPr lang="ru-RU" dirty="0"/>
              <a:t>в это поле добавить иконку</a:t>
            </a:r>
          </a:p>
        </p:txBody>
      </p:sp>
      <p:sp>
        <p:nvSpPr>
          <p:cNvPr id="15" name="Текст 14">
            <a:extLst>
              <a:ext uri="{FF2B5EF4-FFF2-40B4-BE49-F238E27FC236}">
                <a16:creationId xmlns="" xmlns:a16="http://schemas.microsoft.com/office/drawing/2014/main" id="{D7C05D74-10A8-943F-569A-4C8FC91EB38C}"/>
              </a:ext>
            </a:extLst>
          </p:cNvPr>
          <p:cNvSpPr>
            <a:spLocks noGrp="1"/>
          </p:cNvSpPr>
          <p:nvPr>
            <p:ph type="body" sz="quarter" idx="14" hasCustomPrompt="1"/>
          </p:nvPr>
        </p:nvSpPr>
        <p:spPr>
          <a:xfrm>
            <a:off x="479423" y="1798320"/>
            <a:ext cx="11233152" cy="853440"/>
          </a:xfrm>
        </p:spPr>
        <p:txBody>
          <a:bodyPr>
            <a:noAutofit/>
          </a:bodyPr>
          <a:lstStyle>
            <a:lvl1pPr>
              <a:defRPr sz="2400">
                <a:latin typeface="+mj-lt"/>
              </a:defRPr>
            </a:lvl1pPr>
          </a:lstStyle>
          <a:p>
            <a:pPr marL="0" marR="0" lvl="0" indent="0" algn="just" defTabSz="914400" rtl="0" eaLnBrk="1" fontAlgn="auto" latinLnBrk="0" hangingPunct="1">
              <a:lnSpc>
                <a:spcPct val="90000"/>
              </a:lnSpc>
              <a:spcBef>
                <a:spcPts val="1000"/>
              </a:spcBef>
              <a:spcAft>
                <a:spcPts val="0"/>
              </a:spcAft>
              <a:buClrTx/>
              <a:buSzTx/>
              <a:buFontTx/>
              <a:buNone/>
              <a:tabLst/>
              <a:defRPr/>
            </a:pPr>
            <a:r>
              <a:rPr lang="ru-RU" dirty="0"/>
              <a:t>Важная информация (24</a:t>
            </a:r>
            <a:r>
              <a:rPr lang="en-US" dirty="0"/>
              <a:t>pt</a:t>
            </a:r>
            <a:r>
              <a:rPr lang="ru-RU" dirty="0"/>
              <a:t>)</a:t>
            </a:r>
          </a:p>
        </p:txBody>
      </p:sp>
      <p:sp>
        <p:nvSpPr>
          <p:cNvPr id="22" name="Текст 21">
            <a:extLst>
              <a:ext uri="{FF2B5EF4-FFF2-40B4-BE49-F238E27FC236}">
                <a16:creationId xmlns="" xmlns:a16="http://schemas.microsoft.com/office/drawing/2014/main" id="{947E01EF-939F-5B58-C50B-3852DAF5CC1A}"/>
              </a:ext>
            </a:extLst>
          </p:cNvPr>
          <p:cNvSpPr>
            <a:spLocks noGrp="1"/>
          </p:cNvSpPr>
          <p:nvPr>
            <p:ph type="body" sz="quarter" idx="17" hasCustomPrompt="1"/>
          </p:nvPr>
        </p:nvSpPr>
        <p:spPr>
          <a:xfrm>
            <a:off x="1971675" y="2735266"/>
            <a:ext cx="9726839" cy="853439"/>
          </a:xfrm>
        </p:spPr>
        <p:txBody>
          <a:bodyPr/>
          <a:lstStyle>
            <a:lvl1pPr algn="l">
              <a:defRPr sz="1400"/>
            </a:lvl1pPr>
          </a:lstStyle>
          <a:p>
            <a:pPr marL="0" marR="0" lvl="0" indent="0" algn="just" defTabSz="914400" rtl="0" eaLnBrk="1" fontAlgn="auto" latinLnBrk="0" hangingPunct="1">
              <a:lnSpc>
                <a:spcPct val="90000"/>
              </a:lnSpc>
              <a:spcBef>
                <a:spcPts val="1000"/>
              </a:spcBef>
              <a:spcAft>
                <a:spcPts val="0"/>
              </a:spcAft>
              <a:buClrTx/>
              <a:buSzTx/>
              <a:buFontTx/>
              <a:buNone/>
              <a:tabLst/>
              <a:defRPr/>
            </a:pPr>
            <a:r>
              <a:rPr lang="ru-RU" dirty="0"/>
              <a:t>Рекомендуется располагать небольшие фрагменты текста.</a:t>
            </a:r>
          </a:p>
          <a:p>
            <a:pPr lvl="0"/>
            <a:endParaRPr lang="ru-RU" dirty="0"/>
          </a:p>
        </p:txBody>
      </p:sp>
      <p:sp>
        <p:nvSpPr>
          <p:cNvPr id="24" name="Текст 23">
            <a:extLst>
              <a:ext uri="{FF2B5EF4-FFF2-40B4-BE49-F238E27FC236}">
                <a16:creationId xmlns="" xmlns:a16="http://schemas.microsoft.com/office/drawing/2014/main" id="{D61CE62C-94C7-E142-B424-38E9B193E88B}"/>
              </a:ext>
            </a:extLst>
          </p:cNvPr>
          <p:cNvSpPr>
            <a:spLocks noGrp="1"/>
          </p:cNvSpPr>
          <p:nvPr>
            <p:ph type="body" sz="quarter" idx="18" hasCustomPrompt="1"/>
          </p:nvPr>
        </p:nvSpPr>
        <p:spPr>
          <a:xfrm>
            <a:off x="479425" y="5603240"/>
            <a:ext cx="11229974" cy="568325"/>
          </a:xfrm>
        </p:spPr>
        <p:txBody>
          <a:bodyPr>
            <a:normAutofit/>
          </a:bodyPr>
          <a:lstStyle>
            <a:lvl1pPr>
              <a:defRPr sz="1200">
                <a:solidFill>
                  <a:schemeClr val="accent6"/>
                </a:solidFill>
              </a:defRPr>
            </a:lvl1pPr>
          </a:lstStyle>
          <a:p>
            <a:pPr marL="0" marR="0" lvl="0" indent="0" algn="just" defTabSz="914400" rtl="0" eaLnBrk="1" fontAlgn="auto" latinLnBrk="0" hangingPunct="1">
              <a:lnSpc>
                <a:spcPct val="90000"/>
              </a:lnSpc>
              <a:spcBef>
                <a:spcPts val="1000"/>
              </a:spcBef>
              <a:spcAft>
                <a:spcPts val="0"/>
              </a:spcAft>
              <a:buClrTx/>
              <a:buSzTx/>
              <a:buFontTx/>
              <a:buNone/>
              <a:tabLst/>
              <a:defRPr/>
            </a:pPr>
            <a:r>
              <a:rPr lang="ru-RU" dirty="0"/>
              <a:t>Пояснительная или дополнительная информация (12 </a:t>
            </a:r>
            <a:r>
              <a:rPr lang="ru-RU" dirty="0" err="1"/>
              <a:t>pt</a:t>
            </a:r>
            <a:r>
              <a:rPr lang="ru-RU" dirty="0"/>
              <a:t>)</a:t>
            </a:r>
          </a:p>
          <a:p>
            <a:pPr lvl="0"/>
            <a:endParaRPr lang="ru-RU" dirty="0"/>
          </a:p>
        </p:txBody>
      </p:sp>
      <p:sp>
        <p:nvSpPr>
          <p:cNvPr id="12" name="Рисунок 12">
            <a:extLst>
              <a:ext uri="{FF2B5EF4-FFF2-40B4-BE49-F238E27FC236}">
                <a16:creationId xmlns="" xmlns:a16="http://schemas.microsoft.com/office/drawing/2014/main" id="{89F4BD4E-F62F-7E74-EC7A-EEA805412A1F}"/>
              </a:ext>
            </a:extLst>
          </p:cNvPr>
          <p:cNvSpPr>
            <a:spLocks noGrp="1"/>
          </p:cNvSpPr>
          <p:nvPr>
            <p:ph type="pic" sz="quarter" idx="19" hasCustomPrompt="1"/>
          </p:nvPr>
        </p:nvSpPr>
        <p:spPr>
          <a:xfrm>
            <a:off x="479423" y="3702060"/>
            <a:ext cx="1296038" cy="853440"/>
          </a:xfrm>
          <a:solidFill>
            <a:schemeClr val="accent5">
              <a:lumMod val="20000"/>
              <a:lumOff val="80000"/>
            </a:schemeClr>
          </a:solidFill>
        </p:spPr>
        <p:txBody>
          <a:bodyPr anchor="ctr">
            <a:noAutofit/>
          </a:bodyPr>
          <a:lstStyle>
            <a:lvl1pPr algn="ctr">
              <a:lnSpc>
                <a:spcPct val="100000"/>
              </a:lnSpc>
              <a:spcBef>
                <a:spcPts val="0"/>
              </a:spcBef>
              <a:defRPr sz="1000"/>
            </a:lvl1pPr>
          </a:lstStyle>
          <a:p>
            <a:r>
              <a:rPr lang="ru-RU" dirty="0"/>
              <a:t>Рекомендуется </a:t>
            </a:r>
            <a:br>
              <a:rPr lang="ru-RU" dirty="0"/>
            </a:br>
            <a:r>
              <a:rPr lang="ru-RU" dirty="0"/>
              <a:t>в это поле добавить иконку</a:t>
            </a:r>
          </a:p>
        </p:txBody>
      </p:sp>
      <p:sp>
        <p:nvSpPr>
          <p:cNvPr id="14" name="Рисунок 12">
            <a:extLst>
              <a:ext uri="{FF2B5EF4-FFF2-40B4-BE49-F238E27FC236}">
                <a16:creationId xmlns="" xmlns:a16="http://schemas.microsoft.com/office/drawing/2014/main" id="{CD2A586D-D016-B5F8-60E2-1AD08E3AB329}"/>
              </a:ext>
            </a:extLst>
          </p:cNvPr>
          <p:cNvSpPr>
            <a:spLocks noGrp="1"/>
          </p:cNvSpPr>
          <p:nvPr>
            <p:ph type="pic" sz="quarter" idx="20" hasCustomPrompt="1"/>
          </p:nvPr>
        </p:nvSpPr>
        <p:spPr>
          <a:xfrm>
            <a:off x="479423" y="4638039"/>
            <a:ext cx="1296038" cy="853440"/>
          </a:xfrm>
          <a:solidFill>
            <a:schemeClr val="accent5">
              <a:lumMod val="20000"/>
              <a:lumOff val="80000"/>
            </a:schemeClr>
          </a:solidFill>
        </p:spPr>
        <p:txBody>
          <a:bodyPr anchor="ctr">
            <a:noAutofit/>
          </a:bodyPr>
          <a:lstStyle>
            <a:lvl1pPr algn="ctr">
              <a:lnSpc>
                <a:spcPct val="100000"/>
              </a:lnSpc>
              <a:spcBef>
                <a:spcPts val="0"/>
              </a:spcBef>
              <a:defRPr sz="1000"/>
            </a:lvl1pPr>
          </a:lstStyle>
          <a:p>
            <a:r>
              <a:rPr lang="ru-RU" dirty="0"/>
              <a:t>Рекомендуется </a:t>
            </a:r>
            <a:br>
              <a:rPr lang="ru-RU" dirty="0"/>
            </a:br>
            <a:r>
              <a:rPr lang="ru-RU" dirty="0"/>
              <a:t>в это поле добавить иконку</a:t>
            </a:r>
          </a:p>
        </p:txBody>
      </p:sp>
      <p:sp>
        <p:nvSpPr>
          <p:cNvPr id="17" name="Текст 21">
            <a:extLst>
              <a:ext uri="{FF2B5EF4-FFF2-40B4-BE49-F238E27FC236}">
                <a16:creationId xmlns="" xmlns:a16="http://schemas.microsoft.com/office/drawing/2014/main" id="{326B7287-8C4A-B0DB-6C77-B6BB80FC6E17}"/>
              </a:ext>
            </a:extLst>
          </p:cNvPr>
          <p:cNvSpPr>
            <a:spLocks noGrp="1"/>
          </p:cNvSpPr>
          <p:nvPr>
            <p:ph type="body" sz="quarter" idx="21" hasCustomPrompt="1"/>
          </p:nvPr>
        </p:nvSpPr>
        <p:spPr>
          <a:xfrm>
            <a:off x="1971674" y="3699500"/>
            <a:ext cx="9726839" cy="853439"/>
          </a:xfrm>
        </p:spPr>
        <p:txBody>
          <a:bodyPr/>
          <a:lstStyle>
            <a:lvl1pPr algn="l">
              <a:defRPr sz="1400"/>
            </a:lvl1pPr>
          </a:lstStyle>
          <a:p>
            <a:pPr marL="0" marR="0" lvl="0" indent="0" algn="just" defTabSz="914400" rtl="0" eaLnBrk="1" fontAlgn="auto" latinLnBrk="0" hangingPunct="1">
              <a:lnSpc>
                <a:spcPct val="90000"/>
              </a:lnSpc>
              <a:spcBef>
                <a:spcPts val="1000"/>
              </a:spcBef>
              <a:spcAft>
                <a:spcPts val="0"/>
              </a:spcAft>
              <a:buClrTx/>
              <a:buSzTx/>
              <a:buFontTx/>
              <a:buNone/>
              <a:tabLst/>
              <a:defRPr/>
            </a:pPr>
            <a:r>
              <a:rPr lang="ru-RU" dirty="0"/>
              <a:t>Рекомендуется располагать небольшие фрагменты текста.</a:t>
            </a:r>
          </a:p>
          <a:p>
            <a:pPr lvl="0"/>
            <a:endParaRPr lang="ru-RU" dirty="0"/>
          </a:p>
        </p:txBody>
      </p:sp>
      <p:sp>
        <p:nvSpPr>
          <p:cNvPr id="18" name="Текст 21">
            <a:extLst>
              <a:ext uri="{FF2B5EF4-FFF2-40B4-BE49-F238E27FC236}">
                <a16:creationId xmlns="" xmlns:a16="http://schemas.microsoft.com/office/drawing/2014/main" id="{FB90DDBF-9D28-C179-C924-4165C72D5383}"/>
              </a:ext>
            </a:extLst>
          </p:cNvPr>
          <p:cNvSpPr>
            <a:spLocks noGrp="1"/>
          </p:cNvSpPr>
          <p:nvPr>
            <p:ph type="body" sz="quarter" idx="22" hasCustomPrompt="1"/>
          </p:nvPr>
        </p:nvSpPr>
        <p:spPr>
          <a:xfrm>
            <a:off x="1971673" y="4636445"/>
            <a:ext cx="9726839" cy="853439"/>
          </a:xfrm>
        </p:spPr>
        <p:txBody>
          <a:bodyPr/>
          <a:lstStyle>
            <a:lvl1pPr algn="l">
              <a:defRPr sz="1400"/>
            </a:lvl1pPr>
          </a:lstStyle>
          <a:p>
            <a:pPr marL="0" marR="0" lvl="0" indent="0" algn="just" defTabSz="914400" rtl="0" eaLnBrk="1" fontAlgn="auto" latinLnBrk="0" hangingPunct="1">
              <a:lnSpc>
                <a:spcPct val="90000"/>
              </a:lnSpc>
              <a:spcBef>
                <a:spcPts val="1000"/>
              </a:spcBef>
              <a:spcAft>
                <a:spcPts val="0"/>
              </a:spcAft>
              <a:buClrTx/>
              <a:buSzTx/>
              <a:buFontTx/>
              <a:buNone/>
              <a:tabLst/>
              <a:defRPr/>
            </a:pPr>
            <a:r>
              <a:rPr lang="ru-RU" dirty="0"/>
              <a:t>Рекомендуется располагать небольшие фрагменты текста.</a:t>
            </a:r>
          </a:p>
          <a:p>
            <a:pPr lvl="0"/>
            <a:endParaRPr lang="ru-RU" dirty="0"/>
          </a:p>
        </p:txBody>
      </p:sp>
      <p:sp>
        <p:nvSpPr>
          <p:cNvPr id="19" name="Текст 3">
            <a:extLst>
              <a:ext uri="{FF2B5EF4-FFF2-40B4-BE49-F238E27FC236}">
                <a16:creationId xmlns="" xmlns:a16="http://schemas.microsoft.com/office/drawing/2014/main" id="{225C9EA2-D6FE-4FDF-6F8C-67F3137CB4FA}"/>
              </a:ext>
            </a:extLst>
          </p:cNvPr>
          <p:cNvSpPr>
            <a:spLocks noGrp="1"/>
          </p:cNvSpPr>
          <p:nvPr>
            <p:ph type="body" sz="quarter" idx="23" hasCustomPrompt="1"/>
          </p:nvPr>
        </p:nvSpPr>
        <p:spPr>
          <a:xfrm>
            <a:off x="479424" y="149225"/>
            <a:ext cx="9940926" cy="276546"/>
          </a:xfrm>
        </p:spPr>
        <p:txBody>
          <a:bodyPr>
            <a:noAutofit/>
          </a:bodyPr>
          <a:lstStyle>
            <a:lvl1pPr algn="l">
              <a:defRPr sz="1600">
                <a:solidFill>
                  <a:schemeClr val="bg1"/>
                </a:solidFill>
                <a:latin typeface="+mj-lt"/>
              </a:defRPr>
            </a:lvl1pPr>
          </a:lstStyle>
          <a:p>
            <a:pPr marL="0" marR="0" lvl="0" indent="0" algn="l" defTabSz="914400" rtl="0" eaLnBrk="1" fontAlgn="auto" latinLnBrk="0" hangingPunct="1">
              <a:lnSpc>
                <a:spcPct val="90000"/>
              </a:lnSpc>
              <a:spcBef>
                <a:spcPts val="1000"/>
              </a:spcBef>
              <a:spcAft>
                <a:spcPts val="0"/>
              </a:spcAft>
              <a:buClrTx/>
              <a:buSzTx/>
              <a:buFontTx/>
              <a:buNone/>
              <a:tabLst/>
              <a:defRPr/>
            </a:pPr>
            <a:r>
              <a:rPr lang="ru-RU" dirty="0">
                <a:latin typeface="Montserrat SemiBold" panose="00000700000000000000" pitchFamily="2" charset="-52"/>
              </a:rPr>
              <a:t>Пояснительная или дополнительная информация (16 </a:t>
            </a:r>
            <a:r>
              <a:rPr lang="ru-RU" dirty="0" err="1">
                <a:latin typeface="Montserrat SemiBold" panose="00000700000000000000" pitchFamily="2" charset="-52"/>
              </a:rPr>
              <a:t>pt</a:t>
            </a:r>
            <a:r>
              <a:rPr lang="ru-RU" dirty="0">
                <a:latin typeface="Montserrat SemiBold" panose="00000700000000000000" pitchFamily="2" charset="-52"/>
              </a:rPr>
              <a:t>) </a:t>
            </a:r>
          </a:p>
        </p:txBody>
      </p:sp>
    </p:spTree>
    <p:extLst>
      <p:ext uri="{BB962C8B-B14F-4D97-AF65-F5344CB8AC3E}">
        <p14:creationId xmlns:p14="http://schemas.microsoft.com/office/powerpoint/2010/main" val="8154658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5.svg"/><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3.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3.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2.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9" name="Рисунок 8">
            <a:extLst>
              <a:ext uri="{FF2B5EF4-FFF2-40B4-BE49-F238E27FC236}">
                <a16:creationId xmlns="" xmlns:a16="http://schemas.microsoft.com/office/drawing/2014/main" id="{72709790-54CC-2B39-F2F3-88B6469FEA1D}"/>
              </a:ext>
            </a:extLst>
          </p:cNvPr>
          <p:cNvPicPr>
            <a:picLocks noChangeAspect="1"/>
          </p:cNvPicPr>
          <p:nvPr userDrawn="1"/>
        </p:nvPicPr>
        <p:blipFill>
          <a:blip r:embed="rId22">
            <a:extLst>
              <a:ext uri="{28A0092B-C50C-407E-A947-70E740481C1C}">
                <a14:useLocalDpi xmlns:a14="http://schemas.microsoft.com/office/drawing/2010/main" val="0"/>
              </a:ext>
            </a:extLst>
          </a:blip>
          <a:stretch>
            <a:fillRect/>
          </a:stretch>
        </p:blipFill>
        <p:spPr>
          <a:xfrm>
            <a:off x="96520" y="0"/>
            <a:ext cx="12038470" cy="6771640"/>
          </a:xfrm>
          <a:prstGeom prst="rect">
            <a:avLst/>
          </a:prstGeom>
        </p:spPr>
      </p:pic>
      <p:pic>
        <p:nvPicPr>
          <p:cNvPr id="12" name="Рисунок 11">
            <a:extLst>
              <a:ext uri="{FF2B5EF4-FFF2-40B4-BE49-F238E27FC236}">
                <a16:creationId xmlns="" xmlns:a16="http://schemas.microsoft.com/office/drawing/2014/main" id="{D180A947-D25F-8FF2-3942-6E7029D0F328}"/>
              </a:ext>
            </a:extLst>
          </p:cNvPr>
          <p:cNvPicPr>
            <a:picLocks noChangeAspect="1"/>
          </p:cNvPicPr>
          <p:nvPr userDrawn="1"/>
        </p:nvPicPr>
        <p:blipFill>
          <a:blip r:embed="rId23">
            <a:extLst>
              <a:ext uri="{28A0092B-C50C-407E-A947-70E740481C1C}">
                <a14:useLocalDpi xmlns:a14="http://schemas.microsoft.com/office/drawing/2010/main" val="0"/>
              </a:ext>
              <a:ext uri="{96DAC541-7B7A-43D3-8B79-37D633B846F1}">
                <asvg:svgBlip xmlns="" xmlns:asvg="http://schemas.microsoft.com/office/drawing/2016/SVG/main" r:embed="rId24"/>
              </a:ext>
            </a:extLst>
          </a:blip>
          <a:stretch>
            <a:fillRect/>
          </a:stretch>
        </p:blipFill>
        <p:spPr>
          <a:xfrm>
            <a:off x="-66675" y="-55829"/>
            <a:ext cx="12344400" cy="641969"/>
          </a:xfrm>
          <a:prstGeom prst="rect">
            <a:avLst/>
          </a:prstGeom>
        </p:spPr>
      </p:pic>
      <p:sp>
        <p:nvSpPr>
          <p:cNvPr id="2" name="Заголовок 1">
            <a:extLst>
              <a:ext uri="{FF2B5EF4-FFF2-40B4-BE49-F238E27FC236}">
                <a16:creationId xmlns="" xmlns:a16="http://schemas.microsoft.com/office/drawing/2014/main" id="{8C4DF0CA-C5DD-DBD2-A2DF-28B65F22C5BA}"/>
              </a:ext>
            </a:extLst>
          </p:cNvPr>
          <p:cNvSpPr>
            <a:spLocks noGrp="1"/>
          </p:cNvSpPr>
          <p:nvPr>
            <p:ph type="title"/>
          </p:nvPr>
        </p:nvSpPr>
        <p:spPr>
          <a:xfrm>
            <a:off x="952500" y="2425748"/>
            <a:ext cx="10899140" cy="1003252"/>
          </a:xfrm>
          <a:prstGeom prst="rect">
            <a:avLst/>
          </a:prstGeom>
        </p:spPr>
        <p:txBody>
          <a:bodyPr vert="horz" lIns="91440" tIns="45720" rIns="91440" bIns="45720" rtlCol="0" anchor="t">
            <a:noAutofit/>
          </a:bodyPr>
          <a:lstStyle/>
          <a:p>
            <a:r>
              <a:rPr lang="ru-RU" sz="4400" dirty="0">
                <a:latin typeface="Montserrat" panose="00000500000000000000" pitchFamily="2" charset="-52"/>
              </a:rPr>
              <a:t>Название </a:t>
            </a:r>
            <a:r>
              <a:rPr lang="en-US" sz="4400" dirty="0">
                <a:latin typeface="Montserrat" panose="00000500000000000000" pitchFamily="2" charset="-52"/>
              </a:rPr>
              <a:t>(</a:t>
            </a:r>
            <a:r>
              <a:rPr lang="ru-RU" sz="4400" dirty="0">
                <a:latin typeface="Montserrat" panose="00000500000000000000" pitchFamily="2" charset="-52"/>
              </a:rPr>
              <a:t>44</a:t>
            </a:r>
            <a:r>
              <a:rPr lang="en-US" sz="4400" dirty="0">
                <a:latin typeface="Montserrat" panose="00000500000000000000" pitchFamily="2" charset="-52"/>
              </a:rPr>
              <a:t>pt)</a:t>
            </a:r>
            <a:endParaRPr lang="ru-RU" dirty="0"/>
          </a:p>
        </p:txBody>
      </p:sp>
      <p:sp>
        <p:nvSpPr>
          <p:cNvPr id="3" name="Текст 2">
            <a:extLst>
              <a:ext uri="{FF2B5EF4-FFF2-40B4-BE49-F238E27FC236}">
                <a16:creationId xmlns="" xmlns:a16="http://schemas.microsoft.com/office/drawing/2014/main" id="{B85B724D-EDC2-F127-C765-AA39A61CDDE9}"/>
              </a:ext>
            </a:extLst>
          </p:cNvPr>
          <p:cNvSpPr>
            <a:spLocks noGrp="1"/>
          </p:cNvSpPr>
          <p:nvPr>
            <p:ph type="body" idx="1"/>
          </p:nvPr>
        </p:nvSpPr>
        <p:spPr>
          <a:xfrm>
            <a:off x="952500" y="3676650"/>
            <a:ext cx="10401300" cy="2679700"/>
          </a:xfrm>
          <a:prstGeom prst="rect">
            <a:avLst/>
          </a:prstGeom>
        </p:spPr>
        <p:txBody>
          <a:bodyPr vert="horz" lIns="91440" tIns="45720" rIns="91440" bIns="45720" rtlCol="0" anchor="t">
            <a:normAutofit/>
          </a:bodyPr>
          <a:lstStyle/>
          <a:p>
            <a:pPr lvl="0"/>
            <a:r>
              <a:rPr lang="ru-RU" dirty="0"/>
              <a:t>Образец текст40</a:t>
            </a:r>
          </a:p>
          <a:p>
            <a:pPr lvl="1"/>
            <a:r>
              <a:rPr lang="ru-RU" dirty="0"/>
              <a:t>Второй уровень</a:t>
            </a:r>
          </a:p>
          <a:p>
            <a:pPr lvl="2"/>
            <a:r>
              <a:rPr lang="ru-RU" dirty="0"/>
              <a:t>Третий уровень</a:t>
            </a:r>
          </a:p>
          <a:p>
            <a:pPr lvl="3"/>
            <a:r>
              <a:rPr lang="ru-RU" dirty="0"/>
              <a:t>Четвертый уровень</a:t>
            </a:r>
          </a:p>
          <a:p>
            <a:pPr lvl="4"/>
            <a:r>
              <a:rPr lang="ru-RU" dirty="0"/>
              <a:t>Пятый уровень </a:t>
            </a:r>
          </a:p>
          <a:p>
            <a:pPr lvl="4"/>
            <a:endParaRPr lang="ru-RU" dirty="0"/>
          </a:p>
          <a:p>
            <a:pPr lvl="4"/>
            <a:endParaRPr lang="ru-RU" dirty="0"/>
          </a:p>
        </p:txBody>
      </p:sp>
      <p:sp>
        <p:nvSpPr>
          <p:cNvPr id="4" name="Дата 3">
            <a:extLst>
              <a:ext uri="{FF2B5EF4-FFF2-40B4-BE49-F238E27FC236}">
                <a16:creationId xmlns="" xmlns:a16="http://schemas.microsoft.com/office/drawing/2014/main" id="{FD80F104-1849-84A0-53C2-455F0379615A}"/>
              </a:ext>
            </a:extLst>
          </p:cNvPr>
          <p:cNvSpPr>
            <a:spLocks noGrp="1"/>
          </p:cNvSpPr>
          <p:nvPr>
            <p:ph type="dt" sz="half" idx="2"/>
          </p:nvPr>
        </p:nvSpPr>
        <p:spPr>
          <a:xfrm>
            <a:off x="479425" y="6352540"/>
            <a:ext cx="27432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fld id="{D2412498-5A2D-41B1-86A5-AAA3110F9D9B}" type="datetimeFigureOut">
              <a:rPr lang="ru-RU" smtClean="0"/>
              <a:pPr/>
              <a:t>11.03.2024</a:t>
            </a:fld>
            <a:endParaRPr lang="ru-RU" dirty="0"/>
          </a:p>
        </p:txBody>
      </p:sp>
      <p:sp>
        <p:nvSpPr>
          <p:cNvPr id="5" name="Нижний колонтитул 4">
            <a:extLst>
              <a:ext uri="{FF2B5EF4-FFF2-40B4-BE49-F238E27FC236}">
                <a16:creationId xmlns="" xmlns:a16="http://schemas.microsoft.com/office/drawing/2014/main" id="{20597989-BC0B-63B3-D32A-F18B05554199}"/>
              </a:ext>
            </a:extLst>
          </p:cNvPr>
          <p:cNvSpPr>
            <a:spLocks noGrp="1"/>
          </p:cNvSpPr>
          <p:nvPr>
            <p:ph type="ftr" sz="quarter" idx="3"/>
          </p:nvPr>
        </p:nvSpPr>
        <p:spPr>
          <a:xfrm>
            <a:off x="479425" y="6356350"/>
            <a:ext cx="7673975"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ru-RU" dirty="0"/>
          </a:p>
        </p:txBody>
      </p:sp>
      <p:sp>
        <p:nvSpPr>
          <p:cNvPr id="6" name="Номер слайда 5">
            <a:extLst>
              <a:ext uri="{FF2B5EF4-FFF2-40B4-BE49-F238E27FC236}">
                <a16:creationId xmlns="" xmlns:a16="http://schemas.microsoft.com/office/drawing/2014/main" id="{4D120002-8305-C38D-49B1-D46638FEC009}"/>
              </a:ext>
            </a:extLst>
          </p:cNvPr>
          <p:cNvSpPr>
            <a:spLocks noGrp="1"/>
          </p:cNvSpPr>
          <p:nvPr>
            <p:ph type="sldNum" sz="quarter" idx="4"/>
          </p:nvPr>
        </p:nvSpPr>
        <p:spPr>
          <a:xfrm>
            <a:off x="8969375" y="6350687"/>
            <a:ext cx="2857500" cy="365125"/>
          </a:xfrm>
          <a:prstGeom prst="rect">
            <a:avLst/>
          </a:prstGeom>
        </p:spPr>
        <p:txBody>
          <a:bodyPr vert="horz" lIns="91440" tIns="45720" rIns="91440" bIns="45720" rtlCol="0" anchor="ctr"/>
          <a:lstStyle>
            <a:lvl1pPr algn="r">
              <a:defRPr sz="1600" b="1">
                <a:solidFill>
                  <a:schemeClr val="tx1">
                    <a:tint val="75000"/>
                  </a:schemeClr>
                </a:solidFill>
              </a:defRPr>
            </a:lvl1pPr>
          </a:lstStyle>
          <a:p>
            <a:fld id="{56DCE2C9-06B9-4058-BEBD-6FDE8D61F8A0}" type="slidenum">
              <a:rPr lang="ru-RU" smtClean="0"/>
              <a:pPr/>
              <a:t>‹#›</a:t>
            </a:fld>
            <a:endParaRPr lang="ru-RU" dirty="0"/>
          </a:p>
        </p:txBody>
      </p:sp>
      <p:pic>
        <p:nvPicPr>
          <p:cNvPr id="16" name="Рисунок 15">
            <a:extLst>
              <a:ext uri="{FF2B5EF4-FFF2-40B4-BE49-F238E27FC236}">
                <a16:creationId xmlns="" xmlns:a16="http://schemas.microsoft.com/office/drawing/2014/main" id="{BB6B6500-DB99-C2A6-0C9E-A83D0FE7C18D}"/>
              </a:ext>
            </a:extLst>
          </p:cNvPr>
          <p:cNvPicPr>
            <a:picLocks noChangeAspect="1"/>
          </p:cNvPicPr>
          <p:nvPr userDrawn="1"/>
        </p:nvPicPr>
        <p:blipFill>
          <a:blip r:embed="rId25" cstate="print">
            <a:extLst>
              <a:ext uri="{28A0092B-C50C-407E-A947-70E740481C1C}">
                <a14:useLocalDpi xmlns:a14="http://schemas.microsoft.com/office/drawing/2010/main" val="0"/>
              </a:ext>
              <a:ext uri="{96DAC541-7B7A-43D3-8B79-37D633B846F1}">
                <asvg:svgBlip xmlns="" xmlns:asvg="http://schemas.microsoft.com/office/drawing/2016/SVG/main" r:embed="rId26"/>
              </a:ext>
            </a:extLst>
          </a:blip>
          <a:stretch>
            <a:fillRect/>
          </a:stretch>
        </p:blipFill>
        <p:spPr>
          <a:xfrm>
            <a:off x="10760167" y="142188"/>
            <a:ext cx="952407" cy="293469"/>
          </a:xfrm>
          <a:prstGeom prst="rect">
            <a:avLst/>
          </a:prstGeom>
        </p:spPr>
      </p:pic>
    </p:spTree>
    <p:extLst>
      <p:ext uri="{BB962C8B-B14F-4D97-AF65-F5344CB8AC3E}">
        <p14:creationId xmlns:p14="http://schemas.microsoft.com/office/powerpoint/2010/main" val="254647948"/>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656" r:id="rId3"/>
    <p:sldLayoutId id="2147483660" r:id="rId4"/>
    <p:sldLayoutId id="2147483652" r:id="rId5"/>
    <p:sldLayoutId id="2147483653" r:id="rId6"/>
    <p:sldLayoutId id="2147483657" r:id="rId7"/>
    <p:sldLayoutId id="2147483665" r:id="rId8"/>
    <p:sldLayoutId id="2147483668" r:id="rId9"/>
    <p:sldLayoutId id="2147483650" r:id="rId10"/>
    <p:sldLayoutId id="2147483659" r:id="rId11"/>
    <p:sldLayoutId id="2147483667" r:id="rId12"/>
    <p:sldLayoutId id="2147483658" r:id="rId13"/>
    <p:sldLayoutId id="2147483655" r:id="rId14"/>
    <p:sldLayoutId id="2147483662" r:id="rId15"/>
    <p:sldLayoutId id="2147483654" r:id="rId16"/>
    <p:sldLayoutId id="2147483661" r:id="rId17"/>
    <p:sldLayoutId id="2147483663" r:id="rId18"/>
    <p:sldLayoutId id="2147483666" r:id="rId19"/>
    <p:sldLayoutId id="2147483664" r:id="rId20"/>
  </p:sldLayoutIdLst>
  <p:txStyles>
    <p:titleStyle>
      <a:lvl1pPr algn="l" defTabSz="914400" rtl="0" eaLnBrk="1" latinLnBrk="0" hangingPunct="1">
        <a:lnSpc>
          <a:spcPct val="100000"/>
        </a:lnSpc>
        <a:spcBef>
          <a:spcPct val="0"/>
        </a:spcBef>
        <a:buNone/>
        <a:defRPr sz="3600" b="0" kern="1200">
          <a:solidFill>
            <a:schemeClr val="tx1"/>
          </a:solidFill>
          <a:latin typeface="Montserrat SemiBold" panose="00000700000000000000" pitchFamily="2" charset="-52"/>
          <a:ea typeface="+mj-ea"/>
          <a:cs typeface="+mj-cs"/>
        </a:defRPr>
      </a:lvl1pPr>
    </p:titleStyle>
    <p:bodyStyle>
      <a:lvl1pPr marL="0" indent="0" algn="l" defTabSz="914400" rtl="0" eaLnBrk="1" latinLnBrk="0" hangingPunct="1">
        <a:lnSpc>
          <a:spcPct val="90000"/>
        </a:lnSpc>
        <a:spcBef>
          <a:spcPts val="1000"/>
        </a:spcBef>
        <a:buFontTx/>
        <a:buNone/>
        <a:defRPr sz="4000" kern="1200">
          <a:solidFill>
            <a:schemeClr val="tx1"/>
          </a:solidFill>
          <a:latin typeface="+mn-lt"/>
          <a:ea typeface="+mn-ea"/>
          <a:cs typeface="+mn-cs"/>
        </a:defRPr>
      </a:lvl1pPr>
      <a:lvl2pPr marL="457200" indent="0" algn="just" defTabSz="914400" rtl="0" eaLnBrk="1" latinLnBrk="0" hangingPunct="1">
        <a:lnSpc>
          <a:spcPct val="90000"/>
        </a:lnSpc>
        <a:spcBef>
          <a:spcPts val="500"/>
        </a:spcBef>
        <a:buFontTx/>
        <a:buNone/>
        <a:defRPr sz="3200" kern="1200">
          <a:solidFill>
            <a:schemeClr val="tx1"/>
          </a:solidFill>
          <a:latin typeface="+mn-lt"/>
          <a:ea typeface="+mn-ea"/>
          <a:cs typeface="+mn-cs"/>
        </a:defRPr>
      </a:lvl2pPr>
      <a:lvl3pPr marL="914400" indent="0" algn="just" defTabSz="914400" rtl="0" eaLnBrk="1" latinLnBrk="0" hangingPunct="1">
        <a:lnSpc>
          <a:spcPct val="90000"/>
        </a:lnSpc>
        <a:spcBef>
          <a:spcPts val="500"/>
        </a:spcBef>
        <a:buFontTx/>
        <a:buNone/>
        <a:defRPr sz="2400" kern="1200">
          <a:solidFill>
            <a:schemeClr val="tx1"/>
          </a:solidFill>
          <a:latin typeface="+mn-lt"/>
          <a:ea typeface="+mn-ea"/>
          <a:cs typeface="+mn-cs"/>
        </a:defRPr>
      </a:lvl3pPr>
      <a:lvl4pPr marL="1371600" indent="0" algn="just" defTabSz="914400" rtl="0" eaLnBrk="1" latinLnBrk="0" hangingPunct="1">
        <a:lnSpc>
          <a:spcPct val="90000"/>
        </a:lnSpc>
        <a:spcBef>
          <a:spcPts val="500"/>
        </a:spcBef>
        <a:buFontTx/>
        <a:buNone/>
        <a:defRPr sz="1600" kern="1200">
          <a:solidFill>
            <a:schemeClr val="tx1"/>
          </a:solidFill>
          <a:latin typeface="+mn-lt"/>
          <a:ea typeface="+mn-ea"/>
          <a:cs typeface="+mn-cs"/>
        </a:defRPr>
      </a:lvl4pPr>
      <a:lvl5pPr marL="1828800" indent="0" algn="just" defTabSz="914400" rtl="0" eaLnBrk="1" latinLnBrk="0" hangingPunct="1">
        <a:lnSpc>
          <a:spcPct val="90000"/>
        </a:lnSpc>
        <a:spcBef>
          <a:spcPts val="500"/>
        </a:spcBef>
        <a:buFontTx/>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 xmlns:p15="http://schemas.microsoft.com/office/powerpoint/2012/main">
        <p15:guide id="1" orient="horz" pos="2160" userDrawn="1">
          <p15:clr>
            <a:srgbClr val="F26B43"/>
          </p15:clr>
        </p15:guide>
        <p15:guide id="2" pos="3840" userDrawn="1">
          <p15:clr>
            <a:srgbClr val="F26B43"/>
          </p15:clr>
        </p15:guide>
        <p15:guide id="3" orient="horz" pos="686" userDrawn="1">
          <p15:clr>
            <a:srgbClr val="F26B43"/>
          </p15:clr>
        </p15:guide>
        <p15:guide id="4" pos="302" userDrawn="1">
          <p15:clr>
            <a:srgbClr val="F26B43"/>
          </p15:clr>
        </p15:guide>
        <p15:guide id="5" pos="7378" userDrawn="1">
          <p15:clr>
            <a:srgbClr val="F26B43"/>
          </p15:clr>
        </p15:guide>
        <p15:guide id="6" orient="horz" pos="436" userDrawn="1">
          <p15:clr>
            <a:srgbClr val="F26B43"/>
          </p15:clr>
        </p15:guide>
        <p15:guide id="7" orient="horz" pos="890" userDrawn="1">
          <p15:clr>
            <a:srgbClr val="F26B43"/>
          </p15:clr>
        </p15:guide>
        <p15:guide id="8" orient="horz" pos="232"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23.png"/><Relationship Id="rId7" Type="http://schemas.openxmlformats.org/officeDocument/2006/relationships/image" Target="../media/image19.wmf"/><Relationship Id="rId2" Type="http://schemas.openxmlformats.org/officeDocument/2006/relationships/slideLayout" Target="../slideLayouts/slideLayout3.xml"/><Relationship Id="rId1" Type="http://schemas.openxmlformats.org/officeDocument/2006/relationships/vmlDrawing" Target="../drawings/vmlDrawing2.vml"/><Relationship Id="rId6" Type="http://schemas.openxmlformats.org/officeDocument/2006/relationships/oleObject" Target="../embeddings/oleObject3.bin"/><Relationship Id="rId5" Type="http://schemas.openxmlformats.org/officeDocument/2006/relationships/image" Target="../media/image18.wmf"/><Relationship Id="rId4" Type="http://schemas.openxmlformats.org/officeDocument/2006/relationships/oleObject" Target="../embeddings/oleObject2.bin"/><Relationship Id="rId9"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slideLayout" Target="../slideLayouts/slideLayout4.xml"/><Relationship Id="rId1" Type="http://schemas.openxmlformats.org/officeDocument/2006/relationships/vmlDrawing" Target="../drawings/vmlDrawing3.vml"/><Relationship Id="rId5" Type="http://schemas.openxmlformats.org/officeDocument/2006/relationships/image" Target="../media/image22.wmf"/><Relationship Id="rId4" Type="http://schemas.openxmlformats.org/officeDocument/2006/relationships/oleObject" Target="../embeddings/oleObject4.bin"/></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4.xml"/><Relationship Id="rId4" Type="http://schemas.microsoft.com/office/2007/relationships/hdphoto" Target="../media/hdphoto2.wdp"/></Relationships>
</file>

<file path=ppt/slides/_rels/slide1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8" Type="http://schemas.openxmlformats.org/officeDocument/2006/relationships/oleObject" Target="../embeddings/oleObject7.bin"/><Relationship Id="rId3" Type="http://schemas.openxmlformats.org/officeDocument/2006/relationships/image" Target="../media/image30.png"/><Relationship Id="rId7" Type="http://schemas.openxmlformats.org/officeDocument/2006/relationships/image" Target="../media/image28.wmf"/><Relationship Id="rId2" Type="http://schemas.openxmlformats.org/officeDocument/2006/relationships/slideLayout" Target="../slideLayouts/slideLayout4.xml"/><Relationship Id="rId1" Type="http://schemas.openxmlformats.org/officeDocument/2006/relationships/vmlDrawing" Target="../drawings/vmlDrawing4.vml"/><Relationship Id="rId6" Type="http://schemas.openxmlformats.org/officeDocument/2006/relationships/oleObject" Target="../embeddings/oleObject6.bin"/><Relationship Id="rId5" Type="http://schemas.openxmlformats.org/officeDocument/2006/relationships/image" Target="../media/image27.wmf"/><Relationship Id="rId4" Type="http://schemas.openxmlformats.org/officeDocument/2006/relationships/oleObject" Target="../embeddings/oleObject5.bin"/><Relationship Id="rId9" Type="http://schemas.openxmlformats.org/officeDocument/2006/relationships/image" Target="../media/image29.wmf"/></Relationships>
</file>

<file path=ppt/slides/_rels/slide16.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31.wmf"/><Relationship Id="rId2" Type="http://schemas.openxmlformats.org/officeDocument/2006/relationships/slideLayout" Target="../slideLayouts/slideLayout4.xml"/><Relationship Id="rId1" Type="http://schemas.openxmlformats.org/officeDocument/2006/relationships/vmlDrawing" Target="../drawings/vmlDrawing5.vml"/><Relationship Id="rId6" Type="http://schemas.openxmlformats.org/officeDocument/2006/relationships/oleObject" Target="../embeddings/oleObject8.bin"/><Relationship Id="rId5" Type="http://schemas.microsoft.com/office/2007/relationships/hdphoto" Target="../media/hdphoto2.wdp"/><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Layout" Target="../slideLayouts/slideLayout4.xml"/><Relationship Id="rId1" Type="http://schemas.openxmlformats.org/officeDocument/2006/relationships/vmlDrawing" Target="../drawings/vmlDrawing6.vml"/><Relationship Id="rId6" Type="http://schemas.openxmlformats.org/officeDocument/2006/relationships/image" Target="../media/image33.wmf"/><Relationship Id="rId5" Type="http://schemas.openxmlformats.org/officeDocument/2006/relationships/oleObject" Target="../embeddings/oleObject9.bin"/><Relationship Id="rId4" Type="http://schemas.microsoft.com/office/2007/relationships/hdphoto" Target="../media/hdphoto2.wdp"/></Relationships>
</file>

<file path=ppt/slides/_rels/slide18.xml.rels><?xml version="1.0" encoding="UTF-8" standalone="yes"?>
<Relationships xmlns="http://schemas.openxmlformats.org/package/2006/relationships"><Relationship Id="rId8" Type="http://schemas.openxmlformats.org/officeDocument/2006/relationships/oleObject" Target="../embeddings/oleObject12.bin"/><Relationship Id="rId3" Type="http://schemas.openxmlformats.org/officeDocument/2006/relationships/image" Target="../media/image42.png"/><Relationship Id="rId7" Type="http://schemas.openxmlformats.org/officeDocument/2006/relationships/image" Target="../media/image35.wmf"/><Relationship Id="rId2" Type="http://schemas.openxmlformats.org/officeDocument/2006/relationships/slideLayout" Target="../slideLayouts/slideLayout4.xml"/><Relationship Id="rId1" Type="http://schemas.openxmlformats.org/officeDocument/2006/relationships/vmlDrawing" Target="../drawings/vmlDrawing7.vml"/><Relationship Id="rId6" Type="http://schemas.openxmlformats.org/officeDocument/2006/relationships/oleObject" Target="../embeddings/oleObject11.bin"/><Relationship Id="rId5" Type="http://schemas.openxmlformats.org/officeDocument/2006/relationships/image" Target="../media/image34.wmf"/><Relationship Id="rId4" Type="http://schemas.openxmlformats.org/officeDocument/2006/relationships/oleObject" Target="../embeddings/oleObject10.bin"/><Relationship Id="rId9" Type="http://schemas.openxmlformats.org/officeDocument/2006/relationships/image" Target="../media/image36.wmf"/></Relationships>
</file>

<file path=ppt/slides/_rels/slide19.xml.rels><?xml version="1.0" encoding="UTF-8" standalone="yes"?>
<Relationships xmlns="http://schemas.openxmlformats.org/package/2006/relationships"><Relationship Id="rId8" Type="http://schemas.openxmlformats.org/officeDocument/2006/relationships/image" Target="../media/image38.wmf"/><Relationship Id="rId3" Type="http://schemas.openxmlformats.org/officeDocument/2006/relationships/image" Target="../media/image44.png"/><Relationship Id="rId7" Type="http://schemas.openxmlformats.org/officeDocument/2006/relationships/oleObject" Target="../embeddings/oleObject14.bin"/><Relationship Id="rId2" Type="http://schemas.openxmlformats.org/officeDocument/2006/relationships/slideLayout" Target="../slideLayouts/slideLayout4.xml"/><Relationship Id="rId1" Type="http://schemas.openxmlformats.org/officeDocument/2006/relationships/vmlDrawing" Target="../drawings/vmlDrawing8.vml"/><Relationship Id="rId6" Type="http://schemas.openxmlformats.org/officeDocument/2006/relationships/image" Target="../media/image37.wmf"/><Relationship Id="rId5" Type="http://schemas.openxmlformats.org/officeDocument/2006/relationships/oleObject" Target="../embeddings/oleObject13.bin"/><Relationship Id="rId4" Type="http://schemas.openxmlformats.org/officeDocument/2006/relationships/image" Target="../media/image45.png"/></Relationships>
</file>

<file path=ppt/slides/_rels/slide2.xml.rels><?xml version="1.0" encoding="UTF-8" standalone="yes"?>
<Relationships xmlns="http://schemas.openxmlformats.org/package/2006/relationships"><Relationship Id="rId8" Type="http://schemas.openxmlformats.org/officeDocument/2006/relationships/image" Target="../media/image12.jpeg"/><Relationship Id="rId3" Type="http://schemas.openxmlformats.org/officeDocument/2006/relationships/image" Target="../media/image7.jpeg"/><Relationship Id="rId7" Type="http://schemas.openxmlformats.org/officeDocument/2006/relationships/image" Target="../media/image11.jpeg"/><Relationship Id="rId2" Type="http://schemas.openxmlformats.org/officeDocument/2006/relationships/image" Target="../media/image6.jpeg"/><Relationship Id="rId1" Type="http://schemas.openxmlformats.org/officeDocument/2006/relationships/slideLayout" Target="../slideLayouts/slideLayout2.xml"/><Relationship Id="rId6" Type="http://schemas.openxmlformats.org/officeDocument/2006/relationships/image" Target="../media/image10.jpeg"/><Relationship Id="rId5" Type="http://schemas.openxmlformats.org/officeDocument/2006/relationships/image" Target="../media/image9.jpeg"/><Relationship Id="rId4" Type="http://schemas.openxmlformats.org/officeDocument/2006/relationships/image" Target="../media/image8.jpeg"/><Relationship Id="rId9" Type="http://schemas.openxmlformats.org/officeDocument/2006/relationships/image" Target="../media/image13.jpeg"/></Relationships>
</file>

<file path=ppt/slides/_rels/slide2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slideLayout" Target="../slideLayouts/slideLayout4.xml"/><Relationship Id="rId1" Type="http://schemas.openxmlformats.org/officeDocument/2006/relationships/vmlDrawing" Target="../drawings/vmlDrawing9.vml"/><Relationship Id="rId6" Type="http://schemas.openxmlformats.org/officeDocument/2006/relationships/image" Target="../media/image39.wmf"/><Relationship Id="rId5" Type="http://schemas.openxmlformats.org/officeDocument/2006/relationships/oleObject" Target="../embeddings/oleObject15.bin"/><Relationship Id="rId4" Type="http://schemas.microsoft.com/office/2007/relationships/hdphoto" Target="../media/hdphoto3.wdp"/></Relationships>
</file>

<file path=ppt/slides/_rels/slide21.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42.wmf"/><Relationship Id="rId2" Type="http://schemas.openxmlformats.org/officeDocument/2006/relationships/slideLayout" Target="../slideLayouts/slideLayout4.xml"/><Relationship Id="rId1" Type="http://schemas.openxmlformats.org/officeDocument/2006/relationships/vmlDrawing" Target="../drawings/vmlDrawing10.vml"/><Relationship Id="rId6" Type="http://schemas.openxmlformats.org/officeDocument/2006/relationships/oleObject" Target="../embeddings/oleObject17.bin"/><Relationship Id="rId5" Type="http://schemas.openxmlformats.org/officeDocument/2006/relationships/image" Target="../media/image41.wmf"/><Relationship Id="rId4" Type="http://schemas.openxmlformats.org/officeDocument/2006/relationships/oleObject" Target="../embeddings/oleObject16.bin"/></Relationships>
</file>

<file path=ppt/slides/_rels/slide22.xml.rels><?xml version="1.0" encoding="UTF-8" standalone="yes"?>
<Relationships xmlns="http://schemas.openxmlformats.org/package/2006/relationships"><Relationship Id="rId8" Type="http://schemas.openxmlformats.org/officeDocument/2006/relationships/image" Target="../media/image530.png"/><Relationship Id="rId3" Type="http://schemas.openxmlformats.org/officeDocument/2006/relationships/image" Target="../media/image47.png"/><Relationship Id="rId7" Type="http://schemas.openxmlformats.org/officeDocument/2006/relationships/image" Target="../media/image45.wmf"/><Relationship Id="rId2" Type="http://schemas.openxmlformats.org/officeDocument/2006/relationships/slideLayout" Target="../slideLayouts/slideLayout4.xml"/><Relationship Id="rId1" Type="http://schemas.openxmlformats.org/officeDocument/2006/relationships/vmlDrawing" Target="../drawings/vmlDrawing11.vml"/><Relationship Id="rId6" Type="http://schemas.openxmlformats.org/officeDocument/2006/relationships/oleObject" Target="../embeddings/oleObject19.bin"/><Relationship Id="rId11" Type="http://schemas.openxmlformats.org/officeDocument/2006/relationships/image" Target="../media/image46.wmf"/><Relationship Id="rId5" Type="http://schemas.openxmlformats.org/officeDocument/2006/relationships/image" Target="../media/image44.wmf"/><Relationship Id="rId10" Type="http://schemas.openxmlformats.org/officeDocument/2006/relationships/oleObject" Target="../embeddings/oleObject20.bin"/><Relationship Id="rId4" Type="http://schemas.openxmlformats.org/officeDocument/2006/relationships/oleObject" Target="../embeddings/oleObject18.bin"/><Relationship Id="rId9" Type="http://schemas.openxmlformats.org/officeDocument/2006/relationships/image" Target="../media/image54.png"/></Relationships>
</file>

<file path=ppt/slides/_rels/slide23.xml.rels><?xml version="1.0" encoding="UTF-8" standalone="yes"?>
<Relationships xmlns="http://schemas.openxmlformats.org/package/2006/relationships"><Relationship Id="rId8" Type="http://schemas.openxmlformats.org/officeDocument/2006/relationships/image" Target="../media/image53.png"/><Relationship Id="rId13" Type="http://schemas.openxmlformats.org/officeDocument/2006/relationships/oleObject" Target="../embeddings/oleObject25.bin"/><Relationship Id="rId3" Type="http://schemas.openxmlformats.org/officeDocument/2006/relationships/image" Target="../media/image59.png"/><Relationship Id="rId7" Type="http://schemas.openxmlformats.org/officeDocument/2006/relationships/image" Target="../media/image49.wmf"/><Relationship Id="rId12" Type="http://schemas.openxmlformats.org/officeDocument/2006/relationships/image" Target="../media/image51.wmf"/><Relationship Id="rId2" Type="http://schemas.openxmlformats.org/officeDocument/2006/relationships/slideLayout" Target="../slideLayouts/slideLayout4.xml"/><Relationship Id="rId1" Type="http://schemas.openxmlformats.org/officeDocument/2006/relationships/vmlDrawing" Target="../drawings/vmlDrawing12.vml"/><Relationship Id="rId6" Type="http://schemas.openxmlformats.org/officeDocument/2006/relationships/oleObject" Target="../embeddings/oleObject22.bin"/><Relationship Id="rId11" Type="http://schemas.openxmlformats.org/officeDocument/2006/relationships/oleObject" Target="../embeddings/oleObject24.bin"/><Relationship Id="rId5" Type="http://schemas.openxmlformats.org/officeDocument/2006/relationships/image" Target="../media/image48.wmf"/><Relationship Id="rId10" Type="http://schemas.openxmlformats.org/officeDocument/2006/relationships/image" Target="../media/image50.wmf"/><Relationship Id="rId4" Type="http://schemas.openxmlformats.org/officeDocument/2006/relationships/oleObject" Target="../embeddings/oleObject21.bin"/><Relationship Id="rId9" Type="http://schemas.openxmlformats.org/officeDocument/2006/relationships/oleObject" Target="../embeddings/oleObject23.bin"/><Relationship Id="rId14" Type="http://schemas.openxmlformats.org/officeDocument/2006/relationships/image" Target="../media/image52.wmf"/></Relationships>
</file>

<file path=ppt/slides/_rels/slide24.xml.rels><?xml version="1.0" encoding="UTF-8" standalone="yes"?>
<Relationships xmlns="http://schemas.openxmlformats.org/package/2006/relationships"><Relationship Id="rId8" Type="http://schemas.openxmlformats.org/officeDocument/2006/relationships/oleObject" Target="../embeddings/oleObject28.bin"/><Relationship Id="rId13" Type="http://schemas.openxmlformats.org/officeDocument/2006/relationships/image" Target="../media/image58.wmf"/><Relationship Id="rId3" Type="http://schemas.openxmlformats.org/officeDocument/2006/relationships/image" Target="../media/image58.png"/><Relationship Id="rId7" Type="http://schemas.openxmlformats.org/officeDocument/2006/relationships/image" Target="../media/image55.wmf"/><Relationship Id="rId12" Type="http://schemas.openxmlformats.org/officeDocument/2006/relationships/oleObject" Target="../embeddings/oleObject30.bin"/><Relationship Id="rId2" Type="http://schemas.openxmlformats.org/officeDocument/2006/relationships/slideLayout" Target="../slideLayouts/slideLayout4.xml"/><Relationship Id="rId1" Type="http://schemas.openxmlformats.org/officeDocument/2006/relationships/vmlDrawing" Target="../drawings/vmlDrawing13.vml"/><Relationship Id="rId6" Type="http://schemas.openxmlformats.org/officeDocument/2006/relationships/oleObject" Target="../embeddings/oleObject27.bin"/><Relationship Id="rId11" Type="http://schemas.openxmlformats.org/officeDocument/2006/relationships/image" Target="../media/image57.wmf"/><Relationship Id="rId5" Type="http://schemas.openxmlformats.org/officeDocument/2006/relationships/image" Target="../media/image54.wmf"/><Relationship Id="rId10" Type="http://schemas.openxmlformats.org/officeDocument/2006/relationships/oleObject" Target="../embeddings/oleObject29.bin"/><Relationship Id="rId4" Type="http://schemas.openxmlformats.org/officeDocument/2006/relationships/oleObject" Target="../embeddings/oleObject26.bin"/><Relationship Id="rId9" Type="http://schemas.openxmlformats.org/officeDocument/2006/relationships/image" Target="../media/image56.wmf"/></Relationships>
</file>

<file path=ppt/slides/_rels/slide2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630.png"/><Relationship Id="rId7" Type="http://schemas.openxmlformats.org/officeDocument/2006/relationships/image" Target="../media/image670.png"/><Relationship Id="rId12" Type="http://schemas.openxmlformats.org/officeDocument/2006/relationships/image" Target="../media/image72.png"/><Relationship Id="rId2" Type="http://schemas.openxmlformats.org/officeDocument/2006/relationships/image" Target="../media/image590.png"/><Relationship Id="rId1" Type="http://schemas.openxmlformats.org/officeDocument/2006/relationships/slideLayout" Target="../slideLayouts/slideLayout4.xml"/><Relationship Id="rId6" Type="http://schemas.openxmlformats.org/officeDocument/2006/relationships/image" Target="../media/image660.png"/><Relationship Id="rId11" Type="http://schemas.openxmlformats.org/officeDocument/2006/relationships/image" Target="../media/image71.png"/><Relationship Id="rId5" Type="http://schemas.openxmlformats.org/officeDocument/2006/relationships/image" Target="../media/image650.png"/><Relationship Id="rId10" Type="http://schemas.openxmlformats.org/officeDocument/2006/relationships/image" Target="../media/image70.png"/><Relationship Id="rId4" Type="http://schemas.openxmlformats.org/officeDocument/2006/relationships/image" Target="../media/image640.png"/><Relationship Id="rId9" Type="http://schemas.openxmlformats.org/officeDocument/2006/relationships/image" Target="../media/image69.png"/></Relationships>
</file>

<file path=ppt/slides/_rels/slide27.xml.rels><?xml version="1.0" encoding="UTF-8" standalone="yes"?>
<Relationships xmlns="http://schemas.openxmlformats.org/package/2006/relationships"><Relationship Id="rId8" Type="http://schemas.openxmlformats.org/officeDocument/2006/relationships/image" Target="../media/image670.png"/><Relationship Id="rId13" Type="http://schemas.openxmlformats.org/officeDocument/2006/relationships/image" Target="../media/image72.png"/><Relationship Id="rId3" Type="http://schemas.openxmlformats.org/officeDocument/2006/relationships/image" Target="../media/image62.png"/><Relationship Id="rId7" Type="http://schemas.openxmlformats.org/officeDocument/2006/relationships/image" Target="../media/image660.png"/><Relationship Id="rId12" Type="http://schemas.openxmlformats.org/officeDocument/2006/relationships/image" Target="../media/image71.png"/><Relationship Id="rId17" Type="http://schemas.openxmlformats.org/officeDocument/2006/relationships/image" Target="../media/image63.wmf"/><Relationship Id="rId2" Type="http://schemas.openxmlformats.org/officeDocument/2006/relationships/slideLayout" Target="../slideLayouts/slideLayout4.xml"/><Relationship Id="rId16" Type="http://schemas.openxmlformats.org/officeDocument/2006/relationships/oleObject" Target="../embeddings/oleObject32.bin"/><Relationship Id="rId1" Type="http://schemas.openxmlformats.org/officeDocument/2006/relationships/vmlDrawing" Target="../drawings/vmlDrawing14.vml"/><Relationship Id="rId6" Type="http://schemas.openxmlformats.org/officeDocument/2006/relationships/image" Target="../media/image650.png"/><Relationship Id="rId11" Type="http://schemas.openxmlformats.org/officeDocument/2006/relationships/image" Target="../media/image70.png"/><Relationship Id="rId5" Type="http://schemas.openxmlformats.org/officeDocument/2006/relationships/image" Target="../media/image640.png"/><Relationship Id="rId15" Type="http://schemas.openxmlformats.org/officeDocument/2006/relationships/image" Target="../media/image62.wmf"/><Relationship Id="rId10" Type="http://schemas.openxmlformats.org/officeDocument/2006/relationships/image" Target="../media/image69.png"/><Relationship Id="rId4" Type="http://schemas.openxmlformats.org/officeDocument/2006/relationships/image" Target="../media/image630.png"/><Relationship Id="rId9" Type="http://schemas.openxmlformats.org/officeDocument/2006/relationships/image" Target="../media/image68.png"/><Relationship Id="rId14" Type="http://schemas.openxmlformats.org/officeDocument/2006/relationships/oleObject" Target="../embeddings/oleObject31.bin"/></Relationships>
</file>

<file path=ppt/slides/_rels/slide28.xml.rels><?xml version="1.0" encoding="UTF-8" standalone="yes"?>
<Relationships xmlns="http://schemas.openxmlformats.org/package/2006/relationships"><Relationship Id="rId8" Type="http://schemas.openxmlformats.org/officeDocument/2006/relationships/image" Target="../media/image68.png"/><Relationship Id="rId13" Type="http://schemas.openxmlformats.org/officeDocument/2006/relationships/oleObject" Target="../embeddings/oleObject33.bin"/><Relationship Id="rId18" Type="http://schemas.openxmlformats.org/officeDocument/2006/relationships/image" Target="../media/image66.wmf"/><Relationship Id="rId3" Type="http://schemas.openxmlformats.org/officeDocument/2006/relationships/image" Target="../media/image630.png"/><Relationship Id="rId7" Type="http://schemas.openxmlformats.org/officeDocument/2006/relationships/image" Target="../media/image670.png"/><Relationship Id="rId12" Type="http://schemas.openxmlformats.org/officeDocument/2006/relationships/image" Target="../media/image72.png"/><Relationship Id="rId17" Type="http://schemas.openxmlformats.org/officeDocument/2006/relationships/oleObject" Target="../embeddings/oleObject35.bin"/><Relationship Id="rId2" Type="http://schemas.openxmlformats.org/officeDocument/2006/relationships/slideLayout" Target="../slideLayouts/slideLayout4.xml"/><Relationship Id="rId16" Type="http://schemas.openxmlformats.org/officeDocument/2006/relationships/image" Target="../media/image65.wmf"/><Relationship Id="rId20" Type="http://schemas.openxmlformats.org/officeDocument/2006/relationships/image" Target="../media/image67.wmf"/><Relationship Id="rId1" Type="http://schemas.openxmlformats.org/officeDocument/2006/relationships/vmlDrawing" Target="../drawings/vmlDrawing15.vml"/><Relationship Id="rId6" Type="http://schemas.openxmlformats.org/officeDocument/2006/relationships/image" Target="../media/image660.png"/><Relationship Id="rId11" Type="http://schemas.openxmlformats.org/officeDocument/2006/relationships/image" Target="../media/image71.png"/><Relationship Id="rId5" Type="http://schemas.openxmlformats.org/officeDocument/2006/relationships/image" Target="../media/image650.png"/><Relationship Id="rId15" Type="http://schemas.openxmlformats.org/officeDocument/2006/relationships/oleObject" Target="../embeddings/oleObject34.bin"/><Relationship Id="rId10" Type="http://schemas.openxmlformats.org/officeDocument/2006/relationships/image" Target="../media/image70.png"/><Relationship Id="rId19" Type="http://schemas.openxmlformats.org/officeDocument/2006/relationships/oleObject" Target="../embeddings/oleObject36.bin"/><Relationship Id="rId4" Type="http://schemas.openxmlformats.org/officeDocument/2006/relationships/image" Target="../media/image640.png"/><Relationship Id="rId9" Type="http://schemas.openxmlformats.org/officeDocument/2006/relationships/image" Target="../media/image69.png"/><Relationship Id="rId14" Type="http://schemas.openxmlformats.org/officeDocument/2006/relationships/image" Target="../media/image64.wmf"/></Relationships>
</file>

<file path=ppt/slides/_rels/slide29.xml.rels><?xml version="1.0" encoding="UTF-8" standalone="yes"?>
<Relationships xmlns="http://schemas.openxmlformats.org/package/2006/relationships"><Relationship Id="rId8" Type="http://schemas.openxmlformats.org/officeDocument/2006/relationships/oleObject" Target="../embeddings/oleObject39.bin"/><Relationship Id="rId13" Type="http://schemas.openxmlformats.org/officeDocument/2006/relationships/image" Target="../media/image72.wmf"/><Relationship Id="rId3" Type="http://schemas.openxmlformats.org/officeDocument/2006/relationships/image" Target="../media/image80.png"/><Relationship Id="rId7" Type="http://schemas.openxmlformats.org/officeDocument/2006/relationships/image" Target="../media/image69.wmf"/><Relationship Id="rId12" Type="http://schemas.openxmlformats.org/officeDocument/2006/relationships/oleObject" Target="../embeddings/oleObject41.bin"/><Relationship Id="rId2" Type="http://schemas.openxmlformats.org/officeDocument/2006/relationships/slideLayout" Target="../slideLayouts/slideLayout4.xml"/><Relationship Id="rId16" Type="http://schemas.openxmlformats.org/officeDocument/2006/relationships/image" Target="../media/image74.png"/><Relationship Id="rId1" Type="http://schemas.openxmlformats.org/officeDocument/2006/relationships/vmlDrawing" Target="../drawings/vmlDrawing16.vml"/><Relationship Id="rId6" Type="http://schemas.openxmlformats.org/officeDocument/2006/relationships/oleObject" Target="../embeddings/oleObject38.bin"/><Relationship Id="rId11" Type="http://schemas.openxmlformats.org/officeDocument/2006/relationships/image" Target="../media/image71.wmf"/><Relationship Id="rId5" Type="http://schemas.openxmlformats.org/officeDocument/2006/relationships/image" Target="../media/image68.wmf"/><Relationship Id="rId15" Type="http://schemas.openxmlformats.org/officeDocument/2006/relationships/image" Target="../media/image73.wmf"/><Relationship Id="rId10" Type="http://schemas.openxmlformats.org/officeDocument/2006/relationships/oleObject" Target="../embeddings/oleObject40.bin"/><Relationship Id="rId4" Type="http://schemas.openxmlformats.org/officeDocument/2006/relationships/oleObject" Target="../embeddings/oleObject37.bin"/><Relationship Id="rId9" Type="http://schemas.openxmlformats.org/officeDocument/2006/relationships/image" Target="../media/image70.wmf"/><Relationship Id="rId14" Type="http://schemas.openxmlformats.org/officeDocument/2006/relationships/oleObject" Target="../embeddings/oleObject42.bin"/></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8" Type="http://schemas.openxmlformats.org/officeDocument/2006/relationships/oleObject" Target="../embeddings/oleObject45.bin"/><Relationship Id="rId3" Type="http://schemas.openxmlformats.org/officeDocument/2006/relationships/image" Target="../media/image730.png"/><Relationship Id="rId7" Type="http://schemas.openxmlformats.org/officeDocument/2006/relationships/image" Target="../media/image76.wmf"/><Relationship Id="rId2" Type="http://schemas.openxmlformats.org/officeDocument/2006/relationships/slideLayout" Target="../slideLayouts/slideLayout4.xml"/><Relationship Id="rId1" Type="http://schemas.openxmlformats.org/officeDocument/2006/relationships/vmlDrawing" Target="../drawings/vmlDrawing17.vml"/><Relationship Id="rId6" Type="http://schemas.openxmlformats.org/officeDocument/2006/relationships/oleObject" Target="../embeddings/oleObject44.bin"/><Relationship Id="rId5" Type="http://schemas.openxmlformats.org/officeDocument/2006/relationships/image" Target="../media/image75.wmf"/><Relationship Id="rId4" Type="http://schemas.openxmlformats.org/officeDocument/2006/relationships/oleObject" Target="../embeddings/oleObject43.bin"/><Relationship Id="rId9" Type="http://schemas.openxmlformats.org/officeDocument/2006/relationships/image" Target="../media/image77.w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7" Type="http://schemas.microsoft.com/office/2007/relationships/hdphoto" Target="../media/hdphoto1.wdp"/><Relationship Id="rId2" Type="http://schemas.openxmlformats.org/officeDocument/2006/relationships/slideLayout" Target="../slideLayouts/slideLayout3.xml"/><Relationship Id="rId1" Type="http://schemas.openxmlformats.org/officeDocument/2006/relationships/vmlDrawing" Target="../drawings/vmlDrawing1.vml"/><Relationship Id="rId6" Type="http://schemas.openxmlformats.org/officeDocument/2006/relationships/image" Target="../media/image17.png"/><Relationship Id="rId5" Type="http://schemas.openxmlformats.org/officeDocument/2006/relationships/image" Target="../media/image16.wmf"/><Relationship Id="rId4" Type="http://schemas.openxmlformats.org/officeDocument/2006/relationships/oleObject" Target="../embeddings/oleObject1.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Заголовок 5">
            <a:extLst>
              <a:ext uri="{FF2B5EF4-FFF2-40B4-BE49-F238E27FC236}">
                <a16:creationId xmlns="" xmlns:a16="http://schemas.microsoft.com/office/drawing/2014/main" id="{BCAFED05-166F-99FB-D4FA-3DBBBAC0242F}"/>
              </a:ext>
            </a:extLst>
          </p:cNvPr>
          <p:cNvSpPr>
            <a:spLocks noGrp="1"/>
          </p:cNvSpPr>
          <p:nvPr>
            <p:ph type="title"/>
          </p:nvPr>
        </p:nvSpPr>
        <p:spPr/>
        <p:txBody>
          <a:bodyPr/>
          <a:lstStyle/>
          <a:p>
            <a:r>
              <a:rPr lang="ru-RU" dirty="0"/>
              <a:t>1. </a:t>
            </a:r>
            <a:r>
              <a:rPr lang="ru-RU" dirty="0" smtClean="0"/>
              <a:t>Введение.</a:t>
            </a:r>
            <a:r>
              <a:rPr lang="ru-RU" dirty="0"/>
              <a:t/>
            </a:r>
            <a:br>
              <a:rPr lang="ru-RU" dirty="0"/>
            </a:br>
            <a:r>
              <a:rPr lang="ru-RU" dirty="0" smtClean="0"/>
              <a:t>Физика </a:t>
            </a:r>
            <a:r>
              <a:rPr lang="ru-RU" dirty="0"/>
              <a:t>как наука о природе</a:t>
            </a:r>
          </a:p>
        </p:txBody>
      </p:sp>
    </p:spTree>
    <p:extLst>
      <p:ext uri="{BB962C8B-B14F-4D97-AF65-F5344CB8AC3E}">
        <p14:creationId xmlns:p14="http://schemas.microsoft.com/office/powerpoint/2010/main" val="28649634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Заголовок 6">
            <a:extLst>
              <a:ext uri="{FF2B5EF4-FFF2-40B4-BE49-F238E27FC236}">
                <a16:creationId xmlns="" xmlns:a16="http://schemas.microsoft.com/office/drawing/2014/main" id="{CD1F636D-B7FC-E960-62B1-1DAF8452F082}"/>
              </a:ext>
            </a:extLst>
          </p:cNvPr>
          <p:cNvSpPr>
            <a:spLocks noGrp="1"/>
          </p:cNvSpPr>
          <p:nvPr>
            <p:ph type="title"/>
          </p:nvPr>
        </p:nvSpPr>
        <p:spPr>
          <a:xfrm>
            <a:off x="479425" y="597856"/>
            <a:ext cx="11229975" cy="568325"/>
          </a:xfrm>
        </p:spPr>
        <p:txBody>
          <a:bodyPr/>
          <a:lstStyle/>
          <a:p>
            <a:r>
              <a:rPr lang="ru-RU" dirty="0"/>
              <a:t>Уравнения движения</a:t>
            </a:r>
          </a:p>
        </p:txBody>
      </p:sp>
      <mc:AlternateContent xmlns:mc="http://schemas.openxmlformats.org/markup-compatibility/2006" xmlns:a14="http://schemas.microsoft.com/office/drawing/2010/main">
        <mc:Choice Requires="a14">
          <p:sp>
            <p:nvSpPr>
              <p:cNvPr id="10" name="Текст 9">
                <a:extLst>
                  <a:ext uri="{FF2B5EF4-FFF2-40B4-BE49-F238E27FC236}">
                    <a16:creationId xmlns="" xmlns:a16="http://schemas.microsoft.com/office/drawing/2014/main" id="{36DD1949-9CA3-FE53-49F8-818DE30015BC}"/>
                  </a:ext>
                </a:extLst>
              </p:cNvPr>
              <p:cNvSpPr>
                <a:spLocks noGrp="1"/>
              </p:cNvSpPr>
              <p:nvPr>
                <p:ph type="body" sz="quarter" idx="17"/>
              </p:nvPr>
            </p:nvSpPr>
            <p:spPr>
              <a:xfrm>
                <a:off x="359994" y="1252912"/>
                <a:ext cx="11468836" cy="5261470"/>
              </a:xfrm>
            </p:spPr>
            <p:txBody>
              <a:bodyPr>
                <a:normAutofit/>
              </a:bodyPr>
              <a:lstStyle/>
              <a:p>
                <a:r>
                  <a:rPr lang="ru-RU" sz="1800" dirty="0">
                    <a:latin typeface="+mj-lt"/>
                  </a:rPr>
                  <a:t>Рассмотрим движение материальной точки относительно некоторой системы отчета </a:t>
                </a:r>
                <a:r>
                  <a:rPr lang="en-US" sz="1800" dirty="0">
                    <a:latin typeface="+mj-lt"/>
                  </a:rPr>
                  <a:t>K:</a:t>
                </a:r>
              </a:p>
              <a:p>
                <a:r>
                  <a:rPr lang="ru-RU" sz="1800" dirty="0">
                    <a:latin typeface="+mj-lt"/>
                  </a:rPr>
                  <a:t>Пусть точка переместилась за некоторый промежуток времени из точки пространства М</a:t>
                </a:r>
                <a:r>
                  <a:rPr lang="ru-RU" sz="1800" baseline="-25000" dirty="0">
                    <a:latin typeface="+mj-lt"/>
                  </a:rPr>
                  <a:t>1 </a:t>
                </a:r>
                <a:r>
                  <a:rPr lang="ru-RU" sz="1800" dirty="0">
                    <a:latin typeface="+mj-lt"/>
                  </a:rPr>
                  <a:t>в точку </a:t>
                </a:r>
                <a:r>
                  <a:rPr lang="en-US" sz="1800" dirty="0">
                    <a:latin typeface="+mj-lt"/>
                  </a:rPr>
                  <a:t>M</a:t>
                </a:r>
                <a:r>
                  <a:rPr lang="en-US" sz="1800" baseline="-25000" dirty="0">
                    <a:latin typeface="+mj-lt"/>
                  </a:rPr>
                  <a:t>2</a:t>
                </a:r>
                <a:r>
                  <a:rPr lang="en-US" sz="1800" dirty="0">
                    <a:latin typeface="+mj-lt"/>
                  </a:rPr>
                  <a:t>. </a:t>
                </a:r>
              </a:p>
              <a:p>
                <a:r>
                  <a:rPr lang="ru-RU" altLang="en-US" sz="1800" dirty="0">
                    <a:latin typeface="+mj-lt"/>
                  </a:rPr>
                  <a:t>Соединим начало координат с точками </a:t>
                </a:r>
                <a:r>
                  <a:rPr lang="ru-RU" sz="1800" dirty="0">
                    <a:latin typeface="+mj-lt"/>
                  </a:rPr>
                  <a:t>М</a:t>
                </a:r>
                <a:r>
                  <a:rPr lang="ru-RU" sz="1800" baseline="-25000" dirty="0">
                    <a:latin typeface="+mj-lt"/>
                  </a:rPr>
                  <a:t>1</a:t>
                </a:r>
                <a:r>
                  <a:rPr lang="ru-RU" altLang="en-US" sz="1800" dirty="0">
                    <a:latin typeface="+mj-lt"/>
                  </a:rPr>
                  <a:t> и </a:t>
                </a:r>
                <a:r>
                  <a:rPr lang="en-US" sz="1800" dirty="0">
                    <a:latin typeface="+mj-lt"/>
                  </a:rPr>
                  <a:t>M</a:t>
                </a:r>
                <a:r>
                  <a:rPr lang="en-US" sz="1800" baseline="-25000" dirty="0">
                    <a:latin typeface="+mj-lt"/>
                  </a:rPr>
                  <a:t>2</a:t>
                </a:r>
                <a:r>
                  <a:rPr lang="ru-RU" altLang="en-US" sz="1800" dirty="0">
                    <a:latin typeface="+mj-lt"/>
                  </a:rPr>
                  <a:t> - это радиус-векторы </a:t>
                </a:r>
                <a14:m>
                  <m:oMath xmlns:m="http://schemas.openxmlformats.org/officeDocument/2006/math">
                    <m:r>
                      <a:rPr lang="en-US" altLang="en-US" sz="1800" b="0" i="1" smtClean="0">
                        <a:latin typeface="Cambria Math" panose="02040503050406030204" pitchFamily="18" charset="0"/>
                      </a:rPr>
                      <m:t>𝑟</m:t>
                    </m:r>
                    <m:r>
                      <a:rPr lang="en-US" altLang="en-US" sz="1800" b="0" i="1" smtClean="0">
                        <a:latin typeface="Cambria Math" panose="02040503050406030204" pitchFamily="18" charset="0"/>
                      </a:rPr>
                      <m:t>(</m:t>
                    </m:r>
                    <m:sSub>
                      <m:sSubPr>
                        <m:ctrlPr>
                          <a:rPr lang="en-US" altLang="en-US" sz="1800" i="1" smtClean="0">
                            <a:latin typeface="Cambria Math"/>
                          </a:rPr>
                        </m:ctrlPr>
                      </m:sSubPr>
                      <m:e>
                        <m:r>
                          <a:rPr lang="en-US" altLang="en-US" sz="1800" b="0" i="1" smtClean="0">
                            <a:latin typeface="Cambria Math" panose="02040503050406030204" pitchFamily="18" charset="0"/>
                          </a:rPr>
                          <m:t>𝑡</m:t>
                        </m:r>
                      </m:e>
                      <m:sub>
                        <m:r>
                          <a:rPr lang="en-US" altLang="en-US" sz="1800" b="0" i="1" smtClean="0">
                            <a:latin typeface="Cambria Math" panose="02040503050406030204" pitchFamily="18" charset="0"/>
                          </a:rPr>
                          <m:t>1</m:t>
                        </m:r>
                      </m:sub>
                    </m:sSub>
                    <m:r>
                      <a:rPr lang="en-US" altLang="en-US" sz="1800" b="0" i="1" smtClean="0">
                        <a:latin typeface="Cambria Math" panose="02040503050406030204" pitchFamily="18" charset="0"/>
                      </a:rPr>
                      <m:t>)</m:t>
                    </m:r>
                  </m:oMath>
                </a14:m>
                <a:r>
                  <a:rPr lang="de-DE" altLang="en-US" sz="1800" dirty="0">
                    <a:latin typeface="+mj-lt"/>
                  </a:rPr>
                  <a:t> </a:t>
                </a:r>
                <a:r>
                  <a:rPr lang="ru-RU" altLang="en-US" sz="1800" dirty="0">
                    <a:latin typeface="+mj-lt"/>
                  </a:rPr>
                  <a:t>и </a:t>
                </a:r>
                <a14:m>
                  <m:oMath xmlns:m="http://schemas.openxmlformats.org/officeDocument/2006/math">
                    <m:r>
                      <a:rPr lang="en-US" altLang="en-US" sz="1800" b="0" i="1" smtClean="0">
                        <a:latin typeface="Cambria Math" panose="02040503050406030204" pitchFamily="18" charset="0"/>
                      </a:rPr>
                      <m:t>𝑟</m:t>
                    </m:r>
                    <m:d>
                      <m:dPr>
                        <m:ctrlPr>
                          <a:rPr lang="en-US" altLang="en-US" sz="1800" i="1">
                            <a:latin typeface="Cambria Math"/>
                          </a:rPr>
                        </m:ctrlPr>
                      </m:dPr>
                      <m:e>
                        <m:sSub>
                          <m:sSubPr>
                            <m:ctrlPr>
                              <a:rPr lang="en-US" altLang="en-US" sz="1800" i="1" smtClean="0">
                                <a:latin typeface="Cambria Math"/>
                              </a:rPr>
                            </m:ctrlPr>
                          </m:sSubPr>
                          <m:e>
                            <m:r>
                              <a:rPr lang="en-US" altLang="en-US" sz="1800" b="0" i="1" smtClean="0">
                                <a:latin typeface="Cambria Math" panose="02040503050406030204" pitchFamily="18" charset="0"/>
                              </a:rPr>
                              <m:t>𝑡</m:t>
                            </m:r>
                          </m:e>
                          <m:sub>
                            <m:r>
                              <a:rPr lang="ru-RU" altLang="en-US" sz="1800" b="0" i="1" smtClean="0">
                                <a:latin typeface="Cambria Math" panose="02040503050406030204" pitchFamily="18" charset="0"/>
                              </a:rPr>
                              <m:t>2</m:t>
                            </m:r>
                          </m:sub>
                        </m:sSub>
                      </m:e>
                    </m:d>
                    <m:r>
                      <a:rPr lang="ru-RU" altLang="en-US" sz="1800" b="0" i="0" smtClean="0">
                        <a:latin typeface="Cambria Math" panose="02040503050406030204" pitchFamily="18" charset="0"/>
                      </a:rPr>
                      <m:t>.</m:t>
                    </m:r>
                  </m:oMath>
                </a14:m>
                <a:endParaRPr lang="ru-RU" altLang="en-US" sz="1800" dirty="0">
                  <a:latin typeface="+mj-lt"/>
                </a:endParaRPr>
              </a:p>
              <a:p>
                <a:r>
                  <a:rPr lang="ru-RU" altLang="en-US" sz="1800" dirty="0">
                    <a:latin typeface="+mj-lt"/>
                  </a:rPr>
                  <a:t>Уравнения движения,  описывающие положение материальной точки, можно записать в</a:t>
                </a:r>
                <a:r>
                  <a:rPr lang="de-DE" altLang="en-US" sz="1800" dirty="0">
                    <a:latin typeface="+mj-lt"/>
                  </a:rPr>
                  <a:t> </a:t>
                </a:r>
                <a:r>
                  <a:rPr lang="ru-RU" altLang="en-US" sz="1800" dirty="0">
                    <a:latin typeface="+mj-lt"/>
                  </a:rPr>
                  <a:t>векторном виде</a:t>
                </a:r>
                <a:r>
                  <a:rPr lang="en-US" altLang="en-US" sz="1800" dirty="0">
                    <a:latin typeface="+mj-lt"/>
                  </a:rPr>
                  <a:t>:</a:t>
                </a:r>
                <a:r>
                  <a:rPr lang="de-DE" altLang="en-US" sz="1800" dirty="0">
                    <a:latin typeface="+mj-lt"/>
                  </a:rPr>
                  <a:t> </a:t>
                </a:r>
                <a:endParaRPr lang="ru-RU" altLang="en-US" sz="1800" dirty="0">
                  <a:latin typeface="+mj-lt"/>
                </a:endParaRPr>
              </a:p>
              <a:p>
                <a:r>
                  <a:rPr lang="ru-RU" altLang="en-US" sz="1800" dirty="0">
                    <a:latin typeface="+mj-lt"/>
                  </a:rPr>
                  <a:t>     </a:t>
                </a:r>
              </a:p>
              <a:p>
                <a:endParaRPr lang="en-US" altLang="en-US" sz="1800" dirty="0">
                  <a:latin typeface="+mj-lt"/>
                </a:endParaRPr>
              </a:p>
              <a:p>
                <a:r>
                  <a:rPr lang="ru-RU" altLang="en-US" sz="1800" dirty="0">
                    <a:latin typeface="+mj-lt"/>
                  </a:rPr>
                  <a:t> или в координатной</a:t>
                </a:r>
                <a:r>
                  <a:rPr lang="de-DE" altLang="en-US" sz="1800" dirty="0">
                    <a:latin typeface="+mj-lt"/>
                  </a:rPr>
                  <a:t> </a:t>
                </a:r>
                <a:r>
                  <a:rPr lang="ru-RU" altLang="en-US" sz="1800" dirty="0">
                    <a:latin typeface="+mj-lt"/>
                  </a:rPr>
                  <a:t>форме:</a:t>
                </a:r>
                <a:endParaRPr lang="ru-RU" sz="1800" dirty="0">
                  <a:latin typeface="+mj-lt"/>
                </a:endParaRPr>
              </a:p>
            </p:txBody>
          </p:sp>
        </mc:Choice>
        <mc:Fallback xmlns="">
          <p:sp>
            <p:nvSpPr>
              <p:cNvPr id="10" name="Текст 9">
                <a:extLst>
                  <a:ext uri="{FF2B5EF4-FFF2-40B4-BE49-F238E27FC236}">
                    <a16:creationId xmlns:a16="http://schemas.microsoft.com/office/drawing/2014/main" id="{36DD1949-9CA3-FE53-49F8-818DE30015BC}"/>
                  </a:ext>
                </a:extLst>
              </p:cNvPr>
              <p:cNvSpPr>
                <a:spLocks noGrp="1" noRot="1" noChangeAspect="1" noMove="1" noResize="1" noEditPoints="1" noAdjustHandles="1" noChangeArrowheads="1" noChangeShapeType="1" noTextEdit="1"/>
              </p:cNvSpPr>
              <p:nvPr>
                <p:ph type="body" sz="quarter" idx="17"/>
              </p:nvPr>
            </p:nvSpPr>
            <p:spPr>
              <a:xfrm>
                <a:off x="359994" y="1252912"/>
                <a:ext cx="11468836" cy="5261470"/>
              </a:xfrm>
              <a:blipFill>
                <a:blip r:embed="rId3"/>
                <a:stretch>
                  <a:fillRect l="-425" t="-1159"/>
                </a:stretch>
              </a:blipFill>
            </p:spPr>
            <p:txBody>
              <a:bodyPr/>
              <a:lstStyle/>
              <a:p>
                <a:r>
                  <a:rPr lang="en-US">
                    <a:noFill/>
                  </a:rPr>
                  <a:t> </a:t>
                </a:r>
              </a:p>
            </p:txBody>
          </p:sp>
        </mc:Fallback>
      </mc:AlternateContent>
      <p:sp>
        <p:nvSpPr>
          <p:cNvPr id="12" name="Текст 11">
            <a:extLst>
              <a:ext uri="{FF2B5EF4-FFF2-40B4-BE49-F238E27FC236}">
                <a16:creationId xmlns="" xmlns:a16="http://schemas.microsoft.com/office/drawing/2014/main" id="{5462D9E6-7695-A93E-D7AB-B93901A698CA}"/>
              </a:ext>
            </a:extLst>
          </p:cNvPr>
          <p:cNvSpPr>
            <a:spLocks noGrp="1"/>
          </p:cNvSpPr>
          <p:nvPr>
            <p:ph type="body" sz="quarter" idx="19"/>
          </p:nvPr>
        </p:nvSpPr>
        <p:spPr/>
        <p:txBody>
          <a:bodyPr/>
          <a:lstStyle/>
          <a:p>
            <a:r>
              <a:rPr lang="ru-RU" dirty="0"/>
              <a:t>Кинематика</a:t>
            </a:r>
          </a:p>
        </p:txBody>
      </p:sp>
      <p:graphicFrame>
        <p:nvGraphicFramePr>
          <p:cNvPr id="2" name="Object 1">
            <a:extLst>
              <a:ext uri="{FF2B5EF4-FFF2-40B4-BE49-F238E27FC236}">
                <a16:creationId xmlns="" xmlns:a16="http://schemas.microsoft.com/office/drawing/2014/main" id="{74074384-835A-4D62-AB4C-D3216E59D735}"/>
              </a:ext>
            </a:extLst>
          </p:cNvPr>
          <p:cNvGraphicFramePr>
            <a:graphicFrameLocks noChangeAspect="1"/>
          </p:cNvGraphicFramePr>
          <p:nvPr>
            <p:extLst>
              <p:ext uri="{D42A27DB-BD31-4B8C-83A1-F6EECF244321}">
                <p14:modId xmlns:p14="http://schemas.microsoft.com/office/powerpoint/2010/main" val="2852031902"/>
              </p:ext>
            </p:extLst>
          </p:nvPr>
        </p:nvGraphicFramePr>
        <p:xfrm>
          <a:off x="3153298" y="3369297"/>
          <a:ext cx="965200" cy="342900"/>
        </p:xfrm>
        <a:graphic>
          <a:graphicData uri="http://schemas.openxmlformats.org/presentationml/2006/ole">
            <mc:AlternateContent xmlns:mc="http://schemas.openxmlformats.org/markup-compatibility/2006">
              <mc:Choice xmlns:v="urn:schemas-microsoft-com:vml" Requires="v">
                <p:oleObj spid="_x0000_s3180" name="Equation" r:id="rId4" imgW="965160" imgH="342720" progId="Equation.DSMT4">
                  <p:embed/>
                </p:oleObj>
              </mc:Choice>
              <mc:Fallback>
                <p:oleObj name="Equation" r:id="rId4" imgW="965160" imgH="342720" progId="Equation.DSMT4">
                  <p:embed/>
                  <p:pic>
                    <p:nvPicPr>
                      <p:cNvPr id="0" name=""/>
                      <p:cNvPicPr/>
                      <p:nvPr/>
                    </p:nvPicPr>
                    <p:blipFill>
                      <a:blip r:embed="rId5"/>
                      <a:stretch>
                        <a:fillRect/>
                      </a:stretch>
                    </p:blipFill>
                    <p:spPr>
                      <a:xfrm>
                        <a:off x="3153298" y="3369297"/>
                        <a:ext cx="965200" cy="342900"/>
                      </a:xfrm>
                      <a:prstGeom prst="rect">
                        <a:avLst/>
                      </a:prstGeom>
                    </p:spPr>
                  </p:pic>
                </p:oleObj>
              </mc:Fallback>
            </mc:AlternateContent>
          </a:graphicData>
        </a:graphic>
      </p:graphicFrame>
      <p:graphicFrame>
        <p:nvGraphicFramePr>
          <p:cNvPr id="3" name="Object 2">
            <a:extLst>
              <a:ext uri="{FF2B5EF4-FFF2-40B4-BE49-F238E27FC236}">
                <a16:creationId xmlns="" xmlns:a16="http://schemas.microsoft.com/office/drawing/2014/main" id="{EFF9CAB9-42CA-4F96-8F2E-9B13783136EA}"/>
              </a:ext>
            </a:extLst>
          </p:cNvPr>
          <p:cNvGraphicFramePr>
            <a:graphicFrameLocks noChangeAspect="1"/>
          </p:cNvGraphicFramePr>
          <p:nvPr>
            <p:extLst>
              <p:ext uri="{D42A27DB-BD31-4B8C-83A1-F6EECF244321}">
                <p14:modId xmlns:p14="http://schemas.microsoft.com/office/powerpoint/2010/main" val="962735062"/>
              </p:ext>
            </p:extLst>
          </p:nvPr>
        </p:nvGraphicFramePr>
        <p:xfrm>
          <a:off x="3051698" y="4681863"/>
          <a:ext cx="1168400" cy="1346200"/>
        </p:xfrm>
        <a:graphic>
          <a:graphicData uri="http://schemas.openxmlformats.org/presentationml/2006/ole">
            <mc:AlternateContent xmlns:mc="http://schemas.openxmlformats.org/markup-compatibility/2006">
              <mc:Choice xmlns:v="urn:schemas-microsoft-com:vml" Requires="v">
                <p:oleObj spid="_x0000_s3181" name="Equation" r:id="rId6" imgW="1168200" imgH="1346040" progId="Equation.DSMT4">
                  <p:embed/>
                </p:oleObj>
              </mc:Choice>
              <mc:Fallback>
                <p:oleObj name="Equation" r:id="rId6" imgW="1168200" imgH="1346040" progId="Equation.DSMT4">
                  <p:embed/>
                  <p:pic>
                    <p:nvPicPr>
                      <p:cNvPr id="0" name=""/>
                      <p:cNvPicPr/>
                      <p:nvPr/>
                    </p:nvPicPr>
                    <p:blipFill>
                      <a:blip r:embed="rId7"/>
                      <a:stretch>
                        <a:fillRect/>
                      </a:stretch>
                    </p:blipFill>
                    <p:spPr>
                      <a:xfrm>
                        <a:off x="3051698" y="4681863"/>
                        <a:ext cx="1168400" cy="1346200"/>
                      </a:xfrm>
                      <a:prstGeom prst="rect">
                        <a:avLst/>
                      </a:prstGeom>
                    </p:spPr>
                  </p:pic>
                </p:oleObj>
              </mc:Fallback>
            </mc:AlternateContent>
          </a:graphicData>
        </a:graphic>
      </p:graphicFrame>
      <p:sp>
        <p:nvSpPr>
          <p:cNvPr id="13" name="Line 5">
            <a:extLst>
              <a:ext uri="{FF2B5EF4-FFF2-40B4-BE49-F238E27FC236}">
                <a16:creationId xmlns="" xmlns:a16="http://schemas.microsoft.com/office/drawing/2014/main" id="{BE8F1485-7E81-4E88-B6CF-024DDAFF3790}"/>
              </a:ext>
            </a:extLst>
          </p:cNvPr>
          <p:cNvSpPr>
            <a:spLocks noChangeShapeType="1"/>
          </p:cNvSpPr>
          <p:nvPr/>
        </p:nvSpPr>
        <p:spPr bwMode="auto">
          <a:xfrm flipH="1">
            <a:off x="7929680" y="5995020"/>
            <a:ext cx="648935" cy="637456"/>
          </a:xfrm>
          <a:prstGeom prst="line">
            <a:avLst/>
          </a:prstGeom>
          <a:noFill/>
          <a:ln w="28575">
            <a:solidFill>
              <a:srgbClr val="000000"/>
            </a:solidFill>
            <a:round/>
            <a:headEnd/>
            <a:tailEnd type="stealth" w="med" len="med"/>
          </a:ln>
          <a:extLst>
            <a:ext uri="{909E8E84-426E-40DD-AFC4-6F175D3DCCD1}">
              <a14:hiddenFill xmlns:a14="http://schemas.microsoft.com/office/drawing/2010/main">
                <a:noFill/>
              </a14:hiddenFill>
            </a:ext>
          </a:extLst>
        </p:spPr>
        <p:txBody>
          <a:bodyPr/>
          <a:lstStyle/>
          <a:p>
            <a:endParaRPr lang="en-US"/>
          </a:p>
        </p:txBody>
      </p:sp>
      <p:sp>
        <p:nvSpPr>
          <p:cNvPr id="14" name="Line 6">
            <a:extLst>
              <a:ext uri="{FF2B5EF4-FFF2-40B4-BE49-F238E27FC236}">
                <a16:creationId xmlns="" xmlns:a16="http://schemas.microsoft.com/office/drawing/2014/main" id="{5D390500-E6EB-46FC-980C-4C356C0F8C8C}"/>
              </a:ext>
            </a:extLst>
          </p:cNvPr>
          <p:cNvSpPr>
            <a:spLocks noChangeShapeType="1"/>
          </p:cNvSpPr>
          <p:nvPr/>
        </p:nvSpPr>
        <p:spPr bwMode="auto">
          <a:xfrm>
            <a:off x="8578617" y="5995020"/>
            <a:ext cx="2665413" cy="0"/>
          </a:xfrm>
          <a:prstGeom prst="line">
            <a:avLst/>
          </a:prstGeom>
          <a:noFill/>
          <a:ln w="28575">
            <a:solidFill>
              <a:srgbClr val="000000"/>
            </a:solidFill>
            <a:round/>
            <a:headEnd/>
            <a:tailEnd type="stealth" w="med" len="med"/>
          </a:ln>
          <a:extLst>
            <a:ext uri="{909E8E84-426E-40DD-AFC4-6F175D3DCCD1}">
              <a14:hiddenFill xmlns:a14="http://schemas.microsoft.com/office/drawing/2010/main">
                <a:noFill/>
              </a14:hiddenFill>
            </a:ext>
          </a:extLst>
        </p:spPr>
        <p:txBody>
          <a:bodyPr/>
          <a:lstStyle/>
          <a:p>
            <a:endParaRPr lang="en-US"/>
          </a:p>
        </p:txBody>
      </p:sp>
      <p:sp>
        <p:nvSpPr>
          <p:cNvPr id="15" name="Line 7">
            <a:extLst>
              <a:ext uri="{FF2B5EF4-FFF2-40B4-BE49-F238E27FC236}">
                <a16:creationId xmlns="" xmlns:a16="http://schemas.microsoft.com/office/drawing/2014/main" id="{0F9E68BE-56D2-4455-BF1C-0F89F9385F6B}"/>
              </a:ext>
            </a:extLst>
          </p:cNvPr>
          <p:cNvSpPr>
            <a:spLocks noChangeShapeType="1"/>
          </p:cNvSpPr>
          <p:nvPr/>
        </p:nvSpPr>
        <p:spPr bwMode="auto">
          <a:xfrm flipV="1">
            <a:off x="8578616" y="3762996"/>
            <a:ext cx="0" cy="2232025"/>
          </a:xfrm>
          <a:prstGeom prst="line">
            <a:avLst/>
          </a:prstGeom>
          <a:noFill/>
          <a:ln w="28575">
            <a:solidFill>
              <a:srgbClr val="000000"/>
            </a:solidFill>
            <a:round/>
            <a:headEnd/>
            <a:tailEnd type="stealth" w="med" len="med"/>
          </a:ln>
          <a:extLst>
            <a:ext uri="{909E8E84-426E-40DD-AFC4-6F175D3DCCD1}">
              <a14:hiddenFill xmlns:a14="http://schemas.microsoft.com/office/drawing/2010/main">
                <a:noFill/>
              </a14:hiddenFill>
            </a:ext>
          </a:extLst>
        </p:spPr>
        <p:txBody>
          <a:bodyPr/>
          <a:lstStyle/>
          <a:p>
            <a:endParaRPr lang="en-US"/>
          </a:p>
        </p:txBody>
      </p:sp>
      <p:sp>
        <p:nvSpPr>
          <p:cNvPr id="16" name="Line 8">
            <a:extLst>
              <a:ext uri="{FF2B5EF4-FFF2-40B4-BE49-F238E27FC236}">
                <a16:creationId xmlns="" xmlns:a16="http://schemas.microsoft.com/office/drawing/2014/main" id="{4F7BEDDA-EAFF-462E-8500-7DA29E19D31F}"/>
              </a:ext>
            </a:extLst>
          </p:cNvPr>
          <p:cNvSpPr>
            <a:spLocks noChangeShapeType="1"/>
          </p:cNvSpPr>
          <p:nvPr/>
        </p:nvSpPr>
        <p:spPr bwMode="auto">
          <a:xfrm flipV="1">
            <a:off x="8578617" y="4483720"/>
            <a:ext cx="576263" cy="1511300"/>
          </a:xfrm>
          <a:prstGeom prst="line">
            <a:avLst/>
          </a:prstGeom>
          <a:noFill/>
          <a:ln w="5715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7" name="Text Box 9">
            <a:extLst>
              <a:ext uri="{FF2B5EF4-FFF2-40B4-BE49-F238E27FC236}">
                <a16:creationId xmlns="" xmlns:a16="http://schemas.microsoft.com/office/drawing/2014/main" id="{2F413ED6-2847-489A-A048-21F6232162AC}"/>
              </a:ext>
            </a:extLst>
          </p:cNvPr>
          <p:cNvSpPr txBox="1">
            <a:spLocks noChangeArrowheads="1"/>
          </p:cNvSpPr>
          <p:nvPr/>
        </p:nvSpPr>
        <p:spPr bwMode="auto">
          <a:xfrm>
            <a:off x="7508991" y="6372921"/>
            <a:ext cx="420687"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kumimoji="1" lang="en-US" altLang="en-US" sz="2800" b="1" i="1" dirty="0">
                <a:solidFill>
                  <a:srgbClr val="000000"/>
                </a:solidFill>
                <a:latin typeface="Times New Roman" panose="02020603050405020304" pitchFamily="18" charset="0"/>
              </a:rPr>
              <a:t>X</a:t>
            </a:r>
            <a:endParaRPr kumimoji="1" lang="ru-RU" altLang="en-US" sz="2800" b="1" i="1" dirty="0">
              <a:solidFill>
                <a:srgbClr val="000000"/>
              </a:solidFill>
              <a:latin typeface="Times New Roman" panose="02020603050405020304" pitchFamily="18" charset="0"/>
            </a:endParaRPr>
          </a:p>
        </p:txBody>
      </p:sp>
      <p:sp>
        <p:nvSpPr>
          <p:cNvPr id="18" name="Text Box 10">
            <a:extLst>
              <a:ext uri="{FF2B5EF4-FFF2-40B4-BE49-F238E27FC236}">
                <a16:creationId xmlns="" xmlns:a16="http://schemas.microsoft.com/office/drawing/2014/main" id="{BC2FEE8D-3BFD-4010-B3BE-02F622146FAF}"/>
              </a:ext>
            </a:extLst>
          </p:cNvPr>
          <p:cNvSpPr txBox="1">
            <a:spLocks noChangeArrowheads="1"/>
          </p:cNvSpPr>
          <p:nvPr/>
        </p:nvSpPr>
        <p:spPr bwMode="auto">
          <a:xfrm>
            <a:off x="11244030" y="5707683"/>
            <a:ext cx="401637"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kumimoji="1" lang="en-US" altLang="en-US" sz="2800" b="1" i="1">
                <a:solidFill>
                  <a:srgbClr val="000000"/>
                </a:solidFill>
                <a:latin typeface="Times New Roman" panose="02020603050405020304" pitchFamily="18" charset="0"/>
              </a:rPr>
              <a:t>Y</a:t>
            </a:r>
            <a:endParaRPr kumimoji="1" lang="ru-RU" altLang="en-US" sz="2800" b="1" i="1">
              <a:solidFill>
                <a:srgbClr val="000000"/>
              </a:solidFill>
              <a:latin typeface="Times New Roman" panose="02020603050405020304" pitchFamily="18" charset="0"/>
            </a:endParaRPr>
          </a:p>
        </p:txBody>
      </p:sp>
      <p:sp>
        <p:nvSpPr>
          <p:cNvPr id="19" name="Text Box 11">
            <a:extLst>
              <a:ext uri="{FF2B5EF4-FFF2-40B4-BE49-F238E27FC236}">
                <a16:creationId xmlns="" xmlns:a16="http://schemas.microsoft.com/office/drawing/2014/main" id="{A4E1052E-DD7F-477B-B449-EF38CE9B6607}"/>
              </a:ext>
            </a:extLst>
          </p:cNvPr>
          <p:cNvSpPr txBox="1">
            <a:spLocks noChangeArrowheads="1"/>
          </p:cNvSpPr>
          <p:nvPr/>
        </p:nvSpPr>
        <p:spPr bwMode="auto">
          <a:xfrm>
            <a:off x="8377797" y="3281191"/>
            <a:ext cx="401638"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kumimoji="1" lang="en-US" altLang="en-US" sz="2800" b="1" i="1" dirty="0">
                <a:solidFill>
                  <a:srgbClr val="000000"/>
                </a:solidFill>
                <a:latin typeface="Times New Roman" panose="02020603050405020304" pitchFamily="18" charset="0"/>
              </a:rPr>
              <a:t>Z</a:t>
            </a:r>
            <a:endParaRPr kumimoji="1" lang="ru-RU" altLang="en-US" sz="2800" b="1" i="1" dirty="0">
              <a:solidFill>
                <a:srgbClr val="000000"/>
              </a:solidFill>
              <a:latin typeface="Times New Roman" panose="02020603050405020304" pitchFamily="18" charset="0"/>
            </a:endParaRPr>
          </a:p>
        </p:txBody>
      </p:sp>
      <p:pic>
        <p:nvPicPr>
          <p:cNvPr id="20" name="Picture 12" descr="BD14868_">
            <a:extLst>
              <a:ext uri="{FF2B5EF4-FFF2-40B4-BE49-F238E27FC236}">
                <a16:creationId xmlns="" xmlns:a16="http://schemas.microsoft.com/office/drawing/2014/main" id="{7FDB93CB-E619-4DF8-B941-F271B2A82A1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083441" y="4267820"/>
            <a:ext cx="2159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Line 14">
            <a:extLst>
              <a:ext uri="{FF2B5EF4-FFF2-40B4-BE49-F238E27FC236}">
                <a16:creationId xmlns="" xmlns:a16="http://schemas.microsoft.com/office/drawing/2014/main" id="{08A8689A-B8DA-4D76-82AA-EE6E312E8850}"/>
              </a:ext>
            </a:extLst>
          </p:cNvPr>
          <p:cNvSpPr>
            <a:spLocks noChangeShapeType="1"/>
          </p:cNvSpPr>
          <p:nvPr/>
        </p:nvSpPr>
        <p:spPr bwMode="auto">
          <a:xfrm flipV="1">
            <a:off x="8578617" y="4410696"/>
            <a:ext cx="1655763" cy="1584325"/>
          </a:xfrm>
          <a:prstGeom prst="line">
            <a:avLst/>
          </a:prstGeom>
          <a:noFill/>
          <a:ln w="5715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3" name="Text Box 15">
            <a:extLst>
              <a:ext uri="{FF2B5EF4-FFF2-40B4-BE49-F238E27FC236}">
                <a16:creationId xmlns="" xmlns:a16="http://schemas.microsoft.com/office/drawing/2014/main" id="{666E6FB4-30CF-4A1C-8AEE-AC5CECDCEB5B}"/>
              </a:ext>
            </a:extLst>
          </p:cNvPr>
          <p:cNvSpPr txBox="1">
            <a:spLocks noChangeArrowheads="1"/>
          </p:cNvSpPr>
          <p:nvPr/>
        </p:nvSpPr>
        <p:spPr bwMode="auto">
          <a:xfrm>
            <a:off x="8938979" y="3813795"/>
            <a:ext cx="5572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kumimoji="1" lang="ru-RU" altLang="en-US" sz="2400" b="1" i="1">
                <a:solidFill>
                  <a:srgbClr val="000000"/>
                </a:solidFill>
                <a:latin typeface="Times New Roman" panose="02020603050405020304" pitchFamily="18" charset="0"/>
              </a:rPr>
              <a:t>М</a:t>
            </a:r>
            <a:r>
              <a:rPr kumimoji="1" lang="en-US" altLang="en-US" sz="2400" b="1" i="1" baseline="-25000">
                <a:solidFill>
                  <a:srgbClr val="000000"/>
                </a:solidFill>
                <a:latin typeface="Times New Roman" panose="02020603050405020304" pitchFamily="18" charset="0"/>
              </a:rPr>
              <a:t>1</a:t>
            </a:r>
            <a:endParaRPr kumimoji="1" lang="ru-RU" altLang="en-US" sz="2400" b="1" i="1" baseline="-25000">
              <a:solidFill>
                <a:srgbClr val="000000"/>
              </a:solidFill>
              <a:latin typeface="Times New Roman" panose="02020603050405020304" pitchFamily="18" charset="0"/>
            </a:endParaRPr>
          </a:p>
        </p:txBody>
      </p:sp>
      <p:sp>
        <p:nvSpPr>
          <p:cNvPr id="24" name="Text Box 16">
            <a:extLst>
              <a:ext uri="{FF2B5EF4-FFF2-40B4-BE49-F238E27FC236}">
                <a16:creationId xmlns="" xmlns:a16="http://schemas.microsoft.com/office/drawing/2014/main" id="{21615A54-8E24-43F5-8CA1-D7E9BB1FFC46}"/>
              </a:ext>
            </a:extLst>
          </p:cNvPr>
          <p:cNvSpPr txBox="1">
            <a:spLocks noChangeArrowheads="1"/>
          </p:cNvSpPr>
          <p:nvPr/>
        </p:nvSpPr>
        <p:spPr bwMode="auto">
          <a:xfrm>
            <a:off x="9927992" y="3783633"/>
            <a:ext cx="5572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kumimoji="1" lang="ru-RU" altLang="en-US" sz="2400" b="1" i="1">
                <a:solidFill>
                  <a:srgbClr val="000000"/>
                </a:solidFill>
                <a:latin typeface="Times New Roman" panose="02020603050405020304" pitchFamily="18" charset="0"/>
              </a:rPr>
              <a:t>М</a:t>
            </a:r>
            <a:r>
              <a:rPr kumimoji="1" lang="en-US" altLang="en-US" sz="2400" b="1" i="1" baseline="-25000">
                <a:solidFill>
                  <a:srgbClr val="000000"/>
                </a:solidFill>
                <a:latin typeface="Times New Roman" panose="02020603050405020304" pitchFamily="18" charset="0"/>
              </a:rPr>
              <a:t>2</a:t>
            </a:r>
            <a:endParaRPr kumimoji="1" lang="ru-RU" altLang="en-US" sz="2400" b="1" i="1" baseline="-25000">
              <a:solidFill>
                <a:srgbClr val="000000"/>
              </a:solidFill>
              <a:latin typeface="Times New Roman" panose="02020603050405020304" pitchFamily="18" charset="0"/>
            </a:endParaRPr>
          </a:p>
        </p:txBody>
      </p:sp>
      <p:pic>
        <p:nvPicPr>
          <p:cNvPr id="25" name="Picture 17" descr="BD14753_">
            <a:extLst>
              <a:ext uri="{FF2B5EF4-FFF2-40B4-BE49-F238E27FC236}">
                <a16:creationId xmlns="" xmlns:a16="http://schemas.microsoft.com/office/drawing/2014/main" id="{131B6A4A-92C7-4715-BF5E-17426968DC8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091505" y="4267820"/>
            <a:ext cx="230187" cy="230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Picture 18" descr="BD14753_">
            <a:extLst>
              <a:ext uri="{FF2B5EF4-FFF2-40B4-BE49-F238E27FC236}">
                <a16:creationId xmlns="" xmlns:a16="http://schemas.microsoft.com/office/drawing/2014/main" id="{81BA3F98-AC46-41D4-B030-F8A786EA229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083441" y="4267820"/>
            <a:ext cx="230188" cy="230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Rectangle 20">
            <a:extLst>
              <a:ext uri="{FF2B5EF4-FFF2-40B4-BE49-F238E27FC236}">
                <a16:creationId xmlns="" xmlns:a16="http://schemas.microsoft.com/office/drawing/2014/main" id="{8CAF7076-7515-411C-BF57-C749CEB87766}"/>
              </a:ext>
            </a:extLst>
          </p:cNvPr>
          <p:cNvSpPr>
            <a:spLocks noChangeArrowheads="1"/>
          </p:cNvSpPr>
          <p:nvPr/>
        </p:nvSpPr>
        <p:spPr bwMode="auto">
          <a:xfrm>
            <a:off x="9686692" y="4915520"/>
            <a:ext cx="7080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de-DE" altLang="en-US" sz="2400" b="1">
                <a:solidFill>
                  <a:srgbClr val="000000"/>
                </a:solidFill>
                <a:latin typeface="Times New Roman" panose="02020603050405020304" pitchFamily="18" charset="0"/>
              </a:rPr>
              <a:t>r</a:t>
            </a:r>
            <a:r>
              <a:rPr lang="de-DE" altLang="en-US" sz="2400">
                <a:solidFill>
                  <a:srgbClr val="000000"/>
                </a:solidFill>
                <a:latin typeface="Times New Roman" panose="02020603050405020304" pitchFamily="18" charset="0"/>
              </a:rPr>
              <a:t>(</a:t>
            </a:r>
            <a:r>
              <a:rPr lang="de-DE" altLang="en-US" sz="2400" i="1">
                <a:solidFill>
                  <a:srgbClr val="000000"/>
                </a:solidFill>
                <a:latin typeface="Times New Roman" panose="02020603050405020304" pitchFamily="18" charset="0"/>
              </a:rPr>
              <a:t>t</a:t>
            </a:r>
            <a:r>
              <a:rPr lang="ru-RU" altLang="en-US" sz="2400" i="1" baseline="-25000">
                <a:solidFill>
                  <a:srgbClr val="000000"/>
                </a:solidFill>
                <a:latin typeface="Times New Roman" panose="02020603050405020304" pitchFamily="18" charset="0"/>
              </a:rPr>
              <a:t>2</a:t>
            </a:r>
            <a:r>
              <a:rPr lang="de-DE" altLang="en-US" sz="2400">
                <a:solidFill>
                  <a:srgbClr val="000000"/>
                </a:solidFill>
                <a:latin typeface="Times New Roman" panose="02020603050405020304" pitchFamily="18" charset="0"/>
              </a:rPr>
              <a:t>)</a:t>
            </a:r>
            <a:endParaRPr lang="ru-RU" altLang="en-US" sz="2400">
              <a:solidFill>
                <a:srgbClr val="000000"/>
              </a:solidFill>
              <a:latin typeface="Times New Roman" panose="02020603050405020304" pitchFamily="18" charset="0"/>
            </a:endParaRPr>
          </a:p>
        </p:txBody>
      </p:sp>
      <p:sp>
        <p:nvSpPr>
          <p:cNvPr id="28" name="Text Box 23">
            <a:extLst>
              <a:ext uri="{FF2B5EF4-FFF2-40B4-BE49-F238E27FC236}">
                <a16:creationId xmlns="" xmlns:a16="http://schemas.microsoft.com/office/drawing/2014/main" id="{8946CA3D-A794-46A3-B451-10AF4342ABBB}"/>
              </a:ext>
            </a:extLst>
          </p:cNvPr>
          <p:cNvSpPr txBox="1">
            <a:spLocks noChangeArrowheads="1"/>
          </p:cNvSpPr>
          <p:nvPr/>
        </p:nvSpPr>
        <p:spPr bwMode="auto">
          <a:xfrm>
            <a:off x="10451867" y="4194795"/>
            <a:ext cx="3540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2400" i="1">
                <a:solidFill>
                  <a:srgbClr val="000000"/>
                </a:solidFill>
                <a:latin typeface="Times New Roman" panose="02020603050405020304" pitchFamily="18" charset="0"/>
              </a:rPr>
              <a:t>L</a:t>
            </a:r>
            <a:endParaRPr lang="ru-RU" altLang="en-US" sz="2400" i="1">
              <a:solidFill>
                <a:srgbClr val="000000"/>
              </a:solidFill>
              <a:latin typeface="Times New Roman" panose="02020603050405020304" pitchFamily="18" charset="0"/>
            </a:endParaRPr>
          </a:p>
        </p:txBody>
      </p:sp>
      <p:sp>
        <p:nvSpPr>
          <p:cNvPr id="29" name="Text Box 24">
            <a:extLst>
              <a:ext uri="{FF2B5EF4-FFF2-40B4-BE49-F238E27FC236}">
                <a16:creationId xmlns="" xmlns:a16="http://schemas.microsoft.com/office/drawing/2014/main" id="{3417197B-8CAE-46DE-B7BB-E04555B4367B}"/>
              </a:ext>
            </a:extLst>
          </p:cNvPr>
          <p:cNvSpPr txBox="1">
            <a:spLocks noChangeArrowheads="1"/>
          </p:cNvSpPr>
          <p:nvPr/>
        </p:nvSpPr>
        <p:spPr bwMode="auto">
          <a:xfrm>
            <a:off x="8137292" y="5636246"/>
            <a:ext cx="44132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2800" b="1" i="1">
                <a:solidFill>
                  <a:srgbClr val="000000"/>
                </a:solidFill>
                <a:latin typeface="Times New Roman" panose="02020603050405020304" pitchFamily="18" charset="0"/>
              </a:rPr>
              <a:t>O</a:t>
            </a:r>
            <a:endParaRPr lang="ru-RU" altLang="en-US" sz="2800" b="1" i="1">
              <a:solidFill>
                <a:srgbClr val="000000"/>
              </a:solidFill>
              <a:latin typeface="Times New Roman" panose="02020603050405020304" pitchFamily="18" charset="0"/>
            </a:endParaRPr>
          </a:p>
        </p:txBody>
      </p:sp>
      <p:sp>
        <p:nvSpPr>
          <p:cNvPr id="30" name="Arc 22">
            <a:extLst>
              <a:ext uri="{FF2B5EF4-FFF2-40B4-BE49-F238E27FC236}">
                <a16:creationId xmlns="" xmlns:a16="http://schemas.microsoft.com/office/drawing/2014/main" id="{55335E7C-7811-48E9-9076-72E7545CE10D}"/>
              </a:ext>
            </a:extLst>
          </p:cNvPr>
          <p:cNvSpPr>
            <a:spLocks/>
          </p:cNvSpPr>
          <p:nvPr/>
        </p:nvSpPr>
        <p:spPr bwMode="auto">
          <a:xfrm rot="2610311" flipV="1">
            <a:off x="9427959" y="3332145"/>
            <a:ext cx="971828" cy="1546709"/>
          </a:xfrm>
          <a:custGeom>
            <a:avLst/>
            <a:gdLst>
              <a:gd name="T0" fmla="*/ 2147483647 w 20174"/>
              <a:gd name="T1" fmla="*/ 0 h 21451"/>
              <a:gd name="T2" fmla="*/ 2147483647 w 20174"/>
              <a:gd name="T3" fmla="*/ 2147483647 h 21451"/>
              <a:gd name="T4" fmla="*/ 0 w 20174"/>
              <a:gd name="T5" fmla="*/ 2147483647 h 21451"/>
              <a:gd name="T6" fmla="*/ 0 60000 65536"/>
              <a:gd name="T7" fmla="*/ 0 60000 65536"/>
              <a:gd name="T8" fmla="*/ 0 60000 65536"/>
              <a:gd name="T9" fmla="*/ 0 w 20174"/>
              <a:gd name="T10" fmla="*/ 0 h 21451"/>
              <a:gd name="T11" fmla="*/ 20174 w 20174"/>
              <a:gd name="T12" fmla="*/ 21451 h 21451"/>
            </a:gdLst>
            <a:ahLst/>
            <a:cxnLst>
              <a:cxn ang="T6">
                <a:pos x="T0" y="T1"/>
              </a:cxn>
              <a:cxn ang="T7">
                <a:pos x="T2" y="T3"/>
              </a:cxn>
              <a:cxn ang="T8">
                <a:pos x="T4" y="T5"/>
              </a:cxn>
            </a:cxnLst>
            <a:rect l="T9" t="T10" r="T11" b="T12"/>
            <a:pathLst>
              <a:path w="20174" h="21451" fill="none" extrusionOk="0">
                <a:moveTo>
                  <a:pt x="2536" y="0"/>
                </a:moveTo>
                <a:cubicBezTo>
                  <a:pt x="10511" y="943"/>
                  <a:pt x="17304" y="6232"/>
                  <a:pt x="20173" y="13732"/>
                </a:cubicBezTo>
              </a:path>
              <a:path w="20174" h="21451" stroke="0" extrusionOk="0">
                <a:moveTo>
                  <a:pt x="2536" y="0"/>
                </a:moveTo>
                <a:cubicBezTo>
                  <a:pt x="10511" y="943"/>
                  <a:pt x="17304" y="6232"/>
                  <a:pt x="20173" y="13732"/>
                </a:cubicBezTo>
                <a:lnTo>
                  <a:pt x="0" y="21451"/>
                </a:lnTo>
                <a:close/>
              </a:path>
            </a:pathLst>
          </a:custGeom>
          <a:noFill/>
          <a:ln w="38100">
            <a:solidFill>
              <a:srgbClr val="000000"/>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1" name="Rectangle 20">
            <a:extLst>
              <a:ext uri="{FF2B5EF4-FFF2-40B4-BE49-F238E27FC236}">
                <a16:creationId xmlns="" xmlns:a16="http://schemas.microsoft.com/office/drawing/2014/main" id="{3662AC70-9E93-4DF9-917B-2A8433439B69}"/>
              </a:ext>
            </a:extLst>
          </p:cNvPr>
          <p:cNvSpPr>
            <a:spLocks noChangeArrowheads="1"/>
          </p:cNvSpPr>
          <p:nvPr/>
        </p:nvSpPr>
        <p:spPr bwMode="auto">
          <a:xfrm>
            <a:off x="9065980" y="4547219"/>
            <a:ext cx="71365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de-DE" altLang="en-US" sz="2400" b="1" dirty="0">
                <a:solidFill>
                  <a:srgbClr val="000000"/>
                </a:solidFill>
                <a:latin typeface="Times New Roman" panose="02020603050405020304" pitchFamily="18" charset="0"/>
              </a:rPr>
              <a:t>r</a:t>
            </a:r>
            <a:r>
              <a:rPr lang="de-DE" altLang="en-US" sz="2400" dirty="0">
                <a:solidFill>
                  <a:srgbClr val="000000"/>
                </a:solidFill>
                <a:latin typeface="Times New Roman" panose="02020603050405020304" pitchFamily="18" charset="0"/>
              </a:rPr>
              <a:t>(</a:t>
            </a:r>
            <a:r>
              <a:rPr lang="de-DE" altLang="en-US" sz="2400" i="1" dirty="0">
                <a:solidFill>
                  <a:srgbClr val="000000"/>
                </a:solidFill>
                <a:latin typeface="Times New Roman" panose="02020603050405020304" pitchFamily="18" charset="0"/>
              </a:rPr>
              <a:t>t</a:t>
            </a:r>
            <a:r>
              <a:rPr lang="en-US" altLang="en-US" sz="2400" i="1" baseline="-25000" dirty="0">
                <a:solidFill>
                  <a:srgbClr val="000000"/>
                </a:solidFill>
                <a:latin typeface="Times New Roman" panose="02020603050405020304" pitchFamily="18" charset="0"/>
              </a:rPr>
              <a:t>1</a:t>
            </a:r>
            <a:r>
              <a:rPr lang="de-DE" altLang="en-US" sz="2400" dirty="0">
                <a:solidFill>
                  <a:srgbClr val="000000"/>
                </a:solidFill>
                <a:latin typeface="Times New Roman" panose="02020603050405020304" pitchFamily="18" charset="0"/>
              </a:rPr>
              <a:t>)</a:t>
            </a:r>
            <a:endParaRPr lang="ru-RU" altLang="en-US" sz="2400" dirty="0">
              <a:solidFill>
                <a:srgbClr val="000000"/>
              </a:solidFill>
              <a:latin typeface="Times New Roman" panose="02020603050405020304" pitchFamily="18" charset="0"/>
            </a:endParaRPr>
          </a:p>
        </p:txBody>
      </p:sp>
      <p:sp>
        <p:nvSpPr>
          <p:cNvPr id="32" name="TextBox 31">
            <a:extLst>
              <a:ext uri="{FF2B5EF4-FFF2-40B4-BE49-F238E27FC236}">
                <a16:creationId xmlns="" xmlns:a16="http://schemas.microsoft.com/office/drawing/2014/main" id="{E7E654AA-8EB0-40DD-85B9-C30535DF3D2A}"/>
              </a:ext>
            </a:extLst>
          </p:cNvPr>
          <p:cNvSpPr txBox="1"/>
          <p:nvPr/>
        </p:nvSpPr>
        <p:spPr>
          <a:xfrm>
            <a:off x="7793983" y="4893298"/>
            <a:ext cx="659780" cy="461665"/>
          </a:xfrm>
          <a:prstGeom prst="rect">
            <a:avLst/>
          </a:prstGeom>
          <a:noFill/>
        </p:spPr>
        <p:txBody>
          <a:bodyPr wrap="square">
            <a:spAutoFit/>
          </a:bodyPr>
          <a:lstStyle/>
          <a:p>
            <a:r>
              <a:rPr lang="en-US" sz="2400" b="1" dirty="0"/>
              <a:t>K</a:t>
            </a:r>
            <a:endParaRPr lang="en-US" dirty="0"/>
          </a:p>
        </p:txBody>
      </p:sp>
      <p:sp>
        <p:nvSpPr>
          <p:cNvPr id="34" name="TextBox 33">
            <a:extLst>
              <a:ext uri="{FF2B5EF4-FFF2-40B4-BE49-F238E27FC236}">
                <a16:creationId xmlns="" xmlns:a16="http://schemas.microsoft.com/office/drawing/2014/main" id="{3669CE5C-6B11-4258-8800-4CE04E05949A}"/>
              </a:ext>
            </a:extLst>
          </p:cNvPr>
          <p:cNvSpPr txBox="1"/>
          <p:nvPr/>
        </p:nvSpPr>
        <p:spPr>
          <a:xfrm>
            <a:off x="5051587" y="5170297"/>
            <a:ext cx="563137" cy="369332"/>
          </a:xfrm>
          <a:prstGeom prst="rect">
            <a:avLst/>
          </a:prstGeom>
          <a:noFill/>
        </p:spPr>
        <p:txBody>
          <a:bodyPr wrap="square">
            <a:spAutoFit/>
          </a:bodyPr>
          <a:lstStyle/>
          <a:p>
            <a:r>
              <a:rPr lang="ru-RU" altLang="en-US" b="1" dirty="0">
                <a:cs typeface="Times New Roman" panose="02020603050405020304" pitchFamily="18" charset="0"/>
              </a:rPr>
              <a:t>(1</a:t>
            </a:r>
            <a:r>
              <a:rPr lang="ru-RU" b="1" dirty="0">
                <a:cs typeface="Times New Roman" panose="02020603050405020304" pitchFamily="18" charset="0"/>
              </a:rPr>
              <a:t>)</a:t>
            </a:r>
            <a:endParaRPr lang="en-US" dirty="0"/>
          </a:p>
        </p:txBody>
      </p:sp>
    </p:spTree>
    <p:extLst>
      <p:ext uri="{BB962C8B-B14F-4D97-AF65-F5344CB8AC3E}">
        <p14:creationId xmlns:p14="http://schemas.microsoft.com/office/powerpoint/2010/main" val="3815226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par>
                          <p:cTn id="8" fill="hold">
                            <p:stCondLst>
                              <p:cond delay="500"/>
                            </p:stCondLst>
                            <p:childTnLst>
                              <p:par>
                                <p:cTn id="9" presetID="52" presetClass="entr" presetSubtype="0" fill="hold" nodeType="afterEffect">
                                  <p:stCondLst>
                                    <p:cond delay="0"/>
                                  </p:stCondLst>
                                  <p:childTnLst>
                                    <p:set>
                                      <p:cBhvr>
                                        <p:cTn id="10" dur="1" fill="hold">
                                          <p:stCondLst>
                                            <p:cond delay="0"/>
                                          </p:stCondLst>
                                        </p:cTn>
                                        <p:tgtEl>
                                          <p:spTgt spid="19"/>
                                        </p:tgtEl>
                                        <p:attrNameLst>
                                          <p:attrName>style.visibility</p:attrName>
                                        </p:attrNameLst>
                                      </p:cBhvr>
                                      <p:to>
                                        <p:strVal val="visible"/>
                                      </p:to>
                                    </p:set>
                                    <p:animScale>
                                      <p:cBhvr>
                                        <p:cTn id="11" dur="1000" decel="50000" fill="hold">
                                          <p:stCondLst>
                                            <p:cond delay="0"/>
                                          </p:stCondLst>
                                        </p:cTn>
                                        <p:tgtEl>
                                          <p:spTgt spid="19"/>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2" dur="1000" decel="50000" fill="hold">
                                          <p:stCondLst>
                                            <p:cond delay="0"/>
                                          </p:stCondLst>
                                        </p:cTn>
                                        <p:tgtEl>
                                          <p:spTgt spid="19"/>
                                        </p:tgtEl>
                                        <p:attrNameLst>
                                          <p:attrName>ppt_x</p:attrName>
                                          <p:attrName>ppt_y</p:attrName>
                                        </p:attrNameLst>
                                      </p:cBhvr>
                                    </p:animMotion>
                                    <p:animEffect transition="in" filter="fade">
                                      <p:cBhvr>
                                        <p:cTn id="13" dur="1000"/>
                                        <p:tgtEl>
                                          <p:spTgt spid="19"/>
                                        </p:tgtEl>
                                      </p:cBhvr>
                                    </p:animEffect>
                                  </p:childTnLst>
                                </p:cTn>
                              </p:par>
                              <p:par>
                                <p:cTn id="14" presetID="52" presetClass="entr" presetSubtype="0" fill="hold" nodeType="withEffect">
                                  <p:stCondLst>
                                    <p:cond delay="0"/>
                                  </p:stCondLst>
                                  <p:childTnLst>
                                    <p:set>
                                      <p:cBhvr>
                                        <p:cTn id="15" dur="1" fill="hold">
                                          <p:stCondLst>
                                            <p:cond delay="0"/>
                                          </p:stCondLst>
                                        </p:cTn>
                                        <p:tgtEl>
                                          <p:spTgt spid="15"/>
                                        </p:tgtEl>
                                        <p:attrNameLst>
                                          <p:attrName>style.visibility</p:attrName>
                                        </p:attrNameLst>
                                      </p:cBhvr>
                                      <p:to>
                                        <p:strVal val="visible"/>
                                      </p:to>
                                    </p:set>
                                    <p:animScale>
                                      <p:cBhvr>
                                        <p:cTn id="16" dur="1000" decel="50000" fill="hold">
                                          <p:stCondLst>
                                            <p:cond delay="0"/>
                                          </p:stCondLst>
                                        </p:cTn>
                                        <p:tgtEl>
                                          <p:spTgt spid="15"/>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7" dur="1000" decel="50000" fill="hold">
                                          <p:stCondLst>
                                            <p:cond delay="0"/>
                                          </p:stCondLst>
                                        </p:cTn>
                                        <p:tgtEl>
                                          <p:spTgt spid="15"/>
                                        </p:tgtEl>
                                        <p:attrNameLst>
                                          <p:attrName>ppt_x</p:attrName>
                                          <p:attrName>ppt_y</p:attrName>
                                        </p:attrNameLst>
                                      </p:cBhvr>
                                    </p:animMotion>
                                    <p:animEffect transition="in" filter="fade">
                                      <p:cBhvr>
                                        <p:cTn id="18" dur="1000"/>
                                        <p:tgtEl>
                                          <p:spTgt spid="15"/>
                                        </p:tgtEl>
                                      </p:cBhvr>
                                    </p:animEffect>
                                  </p:childTnLst>
                                </p:cTn>
                              </p:par>
                              <p:par>
                                <p:cTn id="19" presetID="52"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animScale>
                                      <p:cBhvr>
                                        <p:cTn id="21" dur="1000" decel="50000" fill="hold">
                                          <p:stCondLst>
                                            <p:cond delay="0"/>
                                          </p:stCondLst>
                                        </p:cTn>
                                        <p:tgtEl>
                                          <p:spTgt spid="1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2" dur="1000" decel="50000" fill="hold">
                                          <p:stCondLst>
                                            <p:cond delay="0"/>
                                          </p:stCondLst>
                                        </p:cTn>
                                        <p:tgtEl>
                                          <p:spTgt spid="18"/>
                                        </p:tgtEl>
                                        <p:attrNameLst>
                                          <p:attrName>ppt_x</p:attrName>
                                          <p:attrName>ppt_y</p:attrName>
                                        </p:attrNameLst>
                                      </p:cBhvr>
                                    </p:animMotion>
                                    <p:animEffect transition="in" filter="fade">
                                      <p:cBhvr>
                                        <p:cTn id="23" dur="1000"/>
                                        <p:tgtEl>
                                          <p:spTgt spid="18"/>
                                        </p:tgtEl>
                                      </p:cBhvr>
                                    </p:animEffect>
                                  </p:childTnLst>
                                </p:cTn>
                              </p:par>
                              <p:par>
                                <p:cTn id="24" presetID="52" presetClass="entr" presetSubtype="0" fill="hold" grpId="0" nodeType="withEffect">
                                  <p:stCondLst>
                                    <p:cond delay="0"/>
                                  </p:stCondLst>
                                  <p:childTnLst>
                                    <p:set>
                                      <p:cBhvr>
                                        <p:cTn id="25" dur="1" fill="hold">
                                          <p:stCondLst>
                                            <p:cond delay="0"/>
                                          </p:stCondLst>
                                        </p:cTn>
                                        <p:tgtEl>
                                          <p:spTgt spid="29"/>
                                        </p:tgtEl>
                                        <p:attrNameLst>
                                          <p:attrName>style.visibility</p:attrName>
                                        </p:attrNameLst>
                                      </p:cBhvr>
                                      <p:to>
                                        <p:strVal val="visible"/>
                                      </p:to>
                                    </p:set>
                                    <p:animScale>
                                      <p:cBhvr>
                                        <p:cTn id="26" dur="1000" decel="50000" fill="hold">
                                          <p:stCondLst>
                                            <p:cond delay="0"/>
                                          </p:stCondLst>
                                        </p:cTn>
                                        <p:tgtEl>
                                          <p:spTgt spid="29"/>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7" dur="1000" decel="50000" fill="hold">
                                          <p:stCondLst>
                                            <p:cond delay="0"/>
                                          </p:stCondLst>
                                        </p:cTn>
                                        <p:tgtEl>
                                          <p:spTgt spid="29"/>
                                        </p:tgtEl>
                                        <p:attrNameLst>
                                          <p:attrName>ppt_x</p:attrName>
                                          <p:attrName>ppt_y</p:attrName>
                                        </p:attrNameLst>
                                      </p:cBhvr>
                                    </p:animMotion>
                                    <p:animEffect transition="in" filter="fade">
                                      <p:cBhvr>
                                        <p:cTn id="28" dur="1000"/>
                                        <p:tgtEl>
                                          <p:spTgt spid="29"/>
                                        </p:tgtEl>
                                      </p:cBhvr>
                                    </p:animEffect>
                                  </p:childTnLst>
                                </p:cTn>
                              </p:par>
                              <p:par>
                                <p:cTn id="29" presetID="52" presetClass="entr" presetSubtype="0" fill="hold" nodeType="withEffect">
                                  <p:stCondLst>
                                    <p:cond delay="0"/>
                                  </p:stCondLst>
                                  <p:childTnLst>
                                    <p:set>
                                      <p:cBhvr>
                                        <p:cTn id="30" dur="1" fill="hold">
                                          <p:stCondLst>
                                            <p:cond delay="0"/>
                                          </p:stCondLst>
                                        </p:cTn>
                                        <p:tgtEl>
                                          <p:spTgt spid="14"/>
                                        </p:tgtEl>
                                        <p:attrNameLst>
                                          <p:attrName>style.visibility</p:attrName>
                                        </p:attrNameLst>
                                      </p:cBhvr>
                                      <p:to>
                                        <p:strVal val="visible"/>
                                      </p:to>
                                    </p:set>
                                    <p:animScale>
                                      <p:cBhvr>
                                        <p:cTn id="31" dur="1000" decel="50000" fill="hold">
                                          <p:stCondLst>
                                            <p:cond delay="0"/>
                                          </p:stCondLst>
                                        </p:cTn>
                                        <p:tgtEl>
                                          <p:spTgt spid="14"/>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2" dur="1000" decel="50000" fill="hold">
                                          <p:stCondLst>
                                            <p:cond delay="0"/>
                                          </p:stCondLst>
                                        </p:cTn>
                                        <p:tgtEl>
                                          <p:spTgt spid="14"/>
                                        </p:tgtEl>
                                        <p:attrNameLst>
                                          <p:attrName>ppt_x</p:attrName>
                                          <p:attrName>ppt_y</p:attrName>
                                        </p:attrNameLst>
                                      </p:cBhvr>
                                    </p:animMotion>
                                    <p:animEffect transition="in" filter="fade">
                                      <p:cBhvr>
                                        <p:cTn id="33" dur="1000"/>
                                        <p:tgtEl>
                                          <p:spTgt spid="14"/>
                                        </p:tgtEl>
                                      </p:cBhvr>
                                    </p:animEffect>
                                  </p:childTnLst>
                                </p:cTn>
                              </p:par>
                              <p:par>
                                <p:cTn id="34" presetID="52" presetClass="entr" presetSubtype="0" fill="hold" nodeType="withEffect">
                                  <p:stCondLst>
                                    <p:cond delay="0"/>
                                  </p:stCondLst>
                                  <p:childTnLst>
                                    <p:set>
                                      <p:cBhvr>
                                        <p:cTn id="35" dur="1" fill="hold">
                                          <p:stCondLst>
                                            <p:cond delay="0"/>
                                          </p:stCondLst>
                                        </p:cTn>
                                        <p:tgtEl>
                                          <p:spTgt spid="13"/>
                                        </p:tgtEl>
                                        <p:attrNameLst>
                                          <p:attrName>style.visibility</p:attrName>
                                        </p:attrNameLst>
                                      </p:cBhvr>
                                      <p:to>
                                        <p:strVal val="visible"/>
                                      </p:to>
                                    </p:set>
                                    <p:animScale>
                                      <p:cBhvr>
                                        <p:cTn id="36" dur="1000" decel="50000" fill="hold">
                                          <p:stCondLst>
                                            <p:cond delay="0"/>
                                          </p:stCondLst>
                                        </p:cTn>
                                        <p:tgtEl>
                                          <p:spTgt spid="13"/>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7" dur="1000" decel="50000" fill="hold">
                                          <p:stCondLst>
                                            <p:cond delay="0"/>
                                          </p:stCondLst>
                                        </p:cTn>
                                        <p:tgtEl>
                                          <p:spTgt spid="13"/>
                                        </p:tgtEl>
                                        <p:attrNameLst>
                                          <p:attrName>ppt_x</p:attrName>
                                          <p:attrName>ppt_y</p:attrName>
                                        </p:attrNameLst>
                                      </p:cBhvr>
                                    </p:animMotion>
                                    <p:animEffect transition="in" filter="fade">
                                      <p:cBhvr>
                                        <p:cTn id="38" dur="1000"/>
                                        <p:tgtEl>
                                          <p:spTgt spid="13"/>
                                        </p:tgtEl>
                                      </p:cBhvr>
                                    </p:animEffect>
                                  </p:childTnLst>
                                </p:cTn>
                              </p:par>
                              <p:par>
                                <p:cTn id="39" presetID="52" presetClass="entr" presetSubtype="0" fill="hold" nodeType="withEffect">
                                  <p:stCondLst>
                                    <p:cond delay="0"/>
                                  </p:stCondLst>
                                  <p:childTnLst>
                                    <p:set>
                                      <p:cBhvr>
                                        <p:cTn id="40" dur="1" fill="hold">
                                          <p:stCondLst>
                                            <p:cond delay="0"/>
                                          </p:stCondLst>
                                        </p:cTn>
                                        <p:tgtEl>
                                          <p:spTgt spid="17"/>
                                        </p:tgtEl>
                                        <p:attrNameLst>
                                          <p:attrName>style.visibility</p:attrName>
                                        </p:attrNameLst>
                                      </p:cBhvr>
                                      <p:to>
                                        <p:strVal val="visible"/>
                                      </p:to>
                                    </p:set>
                                    <p:animScale>
                                      <p:cBhvr>
                                        <p:cTn id="41" dur="1000" decel="50000" fill="hold">
                                          <p:stCondLst>
                                            <p:cond delay="0"/>
                                          </p:stCondLst>
                                        </p:cTn>
                                        <p:tgtEl>
                                          <p:spTgt spid="17"/>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42" dur="1000" decel="50000" fill="hold">
                                          <p:stCondLst>
                                            <p:cond delay="0"/>
                                          </p:stCondLst>
                                        </p:cTn>
                                        <p:tgtEl>
                                          <p:spTgt spid="17"/>
                                        </p:tgtEl>
                                        <p:attrNameLst>
                                          <p:attrName>ppt_x</p:attrName>
                                          <p:attrName>ppt_y</p:attrName>
                                        </p:attrNameLst>
                                      </p:cBhvr>
                                    </p:animMotion>
                                    <p:animEffect transition="in" filter="fade">
                                      <p:cBhvr>
                                        <p:cTn id="43" dur="1000"/>
                                        <p:tgtEl>
                                          <p:spTgt spid="17"/>
                                        </p:tgtEl>
                                      </p:cBhvr>
                                    </p:animEffect>
                                  </p:childTnLst>
                                </p:cTn>
                              </p:par>
                            </p:childTnLst>
                          </p:cTn>
                        </p:par>
                        <p:par>
                          <p:cTn id="44" fill="hold">
                            <p:stCondLst>
                              <p:cond delay="1500"/>
                            </p:stCondLst>
                            <p:childTnLst>
                              <p:par>
                                <p:cTn id="45" presetID="1" presetClass="entr" presetSubtype="0" fill="hold" grpId="0" nodeType="afterEffect">
                                  <p:stCondLst>
                                    <p:cond delay="0"/>
                                  </p:stCondLst>
                                  <p:childTnLst>
                                    <p:set>
                                      <p:cBhvr>
                                        <p:cTn id="46" dur="1" fill="hold">
                                          <p:stCondLst>
                                            <p:cond delay="0"/>
                                          </p:stCondLst>
                                        </p:cTn>
                                        <p:tgtEl>
                                          <p:spTgt spid="28"/>
                                        </p:tgtEl>
                                        <p:attrNameLst>
                                          <p:attrName>style.visibility</p:attrName>
                                        </p:attrNameLst>
                                      </p:cBhvr>
                                      <p:to>
                                        <p:strVal val="visible"/>
                                      </p:to>
                                    </p:set>
                                  </p:childTnLst>
                                </p:cTn>
                              </p:par>
                            </p:childTnLst>
                          </p:cTn>
                        </p:par>
                        <p:par>
                          <p:cTn id="47" fill="hold">
                            <p:stCondLst>
                              <p:cond delay="1500"/>
                            </p:stCondLst>
                            <p:childTnLst>
                              <p:par>
                                <p:cTn id="48" presetID="37" presetClass="path" presetSubtype="0" repeatCount="indefinite" accel="50000" decel="50000" fill="hold" nodeType="afterEffect">
                                  <p:stCondLst>
                                    <p:cond delay="0"/>
                                  </p:stCondLst>
                                  <p:childTnLst>
                                    <p:animMotion origin="layout" path="M -0.07483 -0.03676 L -0.00573 0.0007 C 0.00868 0.00925 0.03038 0.01411 0.05295 0.01411 C 0.07865 0.01411 0.09931 0.00925 0.11372 0.0007 L 0.18299 -0.03676 " pathEditMode="fixed" rAng="0" ptsTypes="FffFF">
                                      <p:cBhvr>
                                        <p:cTn id="49" dur="2000" fill="hold"/>
                                        <p:tgtEl>
                                          <p:spTgt spid="20"/>
                                        </p:tgtEl>
                                        <p:attrNameLst>
                                          <p:attrName>ppt_x</p:attrName>
                                          <p:attrName>ppt_y</p:attrName>
                                        </p:attrNameLst>
                                      </p:cBhvr>
                                      <p:rCtr x="12882" y="2543"/>
                                    </p:animMotion>
                                  </p:childTnLst>
                                </p:cTn>
                              </p:par>
                            </p:childTnLst>
                          </p:cTn>
                        </p:par>
                        <p:par>
                          <p:cTn id="50" fill="hold">
                            <p:stCondLst>
                              <p:cond delay="3500"/>
                            </p:stCondLst>
                            <p:childTnLst>
                              <p:par>
                                <p:cTn id="51" presetID="53" presetClass="entr" presetSubtype="0" fill="hold" grpId="0" nodeType="afterEffect">
                                  <p:stCondLst>
                                    <p:cond delay="0"/>
                                  </p:stCondLst>
                                  <p:childTnLst>
                                    <p:set>
                                      <p:cBhvr>
                                        <p:cTn id="52" dur="1" fill="hold">
                                          <p:stCondLst>
                                            <p:cond delay="0"/>
                                          </p:stCondLst>
                                        </p:cTn>
                                        <p:tgtEl>
                                          <p:spTgt spid="23"/>
                                        </p:tgtEl>
                                        <p:attrNameLst>
                                          <p:attrName>style.visibility</p:attrName>
                                        </p:attrNameLst>
                                      </p:cBhvr>
                                      <p:to>
                                        <p:strVal val="visible"/>
                                      </p:to>
                                    </p:set>
                                    <p:anim calcmode="lin" valueType="num">
                                      <p:cBhvr>
                                        <p:cTn id="53" dur="500" fill="hold"/>
                                        <p:tgtEl>
                                          <p:spTgt spid="23"/>
                                        </p:tgtEl>
                                        <p:attrNameLst>
                                          <p:attrName>ppt_w</p:attrName>
                                        </p:attrNameLst>
                                      </p:cBhvr>
                                      <p:tavLst>
                                        <p:tav tm="0">
                                          <p:val>
                                            <p:fltVal val="0"/>
                                          </p:val>
                                        </p:tav>
                                        <p:tav tm="100000">
                                          <p:val>
                                            <p:strVal val="#ppt_w"/>
                                          </p:val>
                                        </p:tav>
                                      </p:tavLst>
                                    </p:anim>
                                    <p:anim calcmode="lin" valueType="num">
                                      <p:cBhvr>
                                        <p:cTn id="54" dur="500" fill="hold"/>
                                        <p:tgtEl>
                                          <p:spTgt spid="23"/>
                                        </p:tgtEl>
                                        <p:attrNameLst>
                                          <p:attrName>ppt_h</p:attrName>
                                        </p:attrNameLst>
                                      </p:cBhvr>
                                      <p:tavLst>
                                        <p:tav tm="0">
                                          <p:val>
                                            <p:fltVal val="0"/>
                                          </p:val>
                                        </p:tav>
                                        <p:tav tm="100000">
                                          <p:val>
                                            <p:strVal val="#ppt_h"/>
                                          </p:val>
                                        </p:tav>
                                      </p:tavLst>
                                    </p:anim>
                                    <p:animEffect transition="in" filter="fade">
                                      <p:cBhvr>
                                        <p:cTn id="55" dur="500"/>
                                        <p:tgtEl>
                                          <p:spTgt spid="23"/>
                                        </p:tgtEl>
                                      </p:cBhvr>
                                    </p:animEffect>
                                  </p:childTnLst>
                                </p:cTn>
                              </p:par>
                            </p:childTnLst>
                          </p:cTn>
                        </p:par>
                        <p:par>
                          <p:cTn id="56" fill="hold">
                            <p:stCondLst>
                              <p:cond delay="4000"/>
                            </p:stCondLst>
                            <p:childTnLst>
                              <p:par>
                                <p:cTn id="57" presetID="53" presetClass="entr" presetSubtype="0" fill="hold" nodeType="afterEffect">
                                  <p:stCondLst>
                                    <p:cond delay="0"/>
                                  </p:stCondLst>
                                  <p:childTnLst>
                                    <p:set>
                                      <p:cBhvr>
                                        <p:cTn id="58" dur="1" fill="hold">
                                          <p:stCondLst>
                                            <p:cond delay="0"/>
                                          </p:stCondLst>
                                        </p:cTn>
                                        <p:tgtEl>
                                          <p:spTgt spid="26"/>
                                        </p:tgtEl>
                                        <p:attrNameLst>
                                          <p:attrName>style.visibility</p:attrName>
                                        </p:attrNameLst>
                                      </p:cBhvr>
                                      <p:to>
                                        <p:strVal val="visible"/>
                                      </p:to>
                                    </p:set>
                                    <p:anim calcmode="lin" valueType="num">
                                      <p:cBhvr>
                                        <p:cTn id="59" dur="500" fill="hold"/>
                                        <p:tgtEl>
                                          <p:spTgt spid="26"/>
                                        </p:tgtEl>
                                        <p:attrNameLst>
                                          <p:attrName>ppt_w</p:attrName>
                                        </p:attrNameLst>
                                      </p:cBhvr>
                                      <p:tavLst>
                                        <p:tav tm="0">
                                          <p:val>
                                            <p:fltVal val="0"/>
                                          </p:val>
                                        </p:tav>
                                        <p:tav tm="100000">
                                          <p:val>
                                            <p:strVal val="#ppt_w"/>
                                          </p:val>
                                        </p:tav>
                                      </p:tavLst>
                                    </p:anim>
                                    <p:anim calcmode="lin" valueType="num">
                                      <p:cBhvr>
                                        <p:cTn id="60" dur="500" fill="hold"/>
                                        <p:tgtEl>
                                          <p:spTgt spid="26"/>
                                        </p:tgtEl>
                                        <p:attrNameLst>
                                          <p:attrName>ppt_h</p:attrName>
                                        </p:attrNameLst>
                                      </p:cBhvr>
                                      <p:tavLst>
                                        <p:tav tm="0">
                                          <p:val>
                                            <p:fltVal val="0"/>
                                          </p:val>
                                        </p:tav>
                                        <p:tav tm="100000">
                                          <p:val>
                                            <p:strVal val="#ppt_h"/>
                                          </p:val>
                                        </p:tav>
                                      </p:tavLst>
                                    </p:anim>
                                    <p:animEffect transition="in" filter="fade">
                                      <p:cBhvr>
                                        <p:cTn id="61" dur="500"/>
                                        <p:tgtEl>
                                          <p:spTgt spid="26"/>
                                        </p:tgtEl>
                                      </p:cBhvr>
                                    </p:animEffect>
                                  </p:childTnLst>
                                </p:cTn>
                              </p:par>
                              <p:par>
                                <p:cTn id="62" presetID="53" presetClass="entr" presetSubtype="0" fill="hold" nodeType="withEffect">
                                  <p:stCondLst>
                                    <p:cond delay="0"/>
                                  </p:stCondLst>
                                  <p:childTnLst>
                                    <p:set>
                                      <p:cBhvr>
                                        <p:cTn id="63" dur="1" fill="hold">
                                          <p:stCondLst>
                                            <p:cond delay="0"/>
                                          </p:stCondLst>
                                        </p:cTn>
                                        <p:tgtEl>
                                          <p:spTgt spid="24"/>
                                        </p:tgtEl>
                                        <p:attrNameLst>
                                          <p:attrName>style.visibility</p:attrName>
                                        </p:attrNameLst>
                                      </p:cBhvr>
                                      <p:to>
                                        <p:strVal val="visible"/>
                                      </p:to>
                                    </p:set>
                                    <p:anim calcmode="lin" valueType="num">
                                      <p:cBhvr>
                                        <p:cTn id="64" dur="500" fill="hold"/>
                                        <p:tgtEl>
                                          <p:spTgt spid="24"/>
                                        </p:tgtEl>
                                        <p:attrNameLst>
                                          <p:attrName>ppt_w</p:attrName>
                                        </p:attrNameLst>
                                      </p:cBhvr>
                                      <p:tavLst>
                                        <p:tav tm="0">
                                          <p:val>
                                            <p:fltVal val="0"/>
                                          </p:val>
                                        </p:tav>
                                        <p:tav tm="100000">
                                          <p:val>
                                            <p:strVal val="#ppt_w"/>
                                          </p:val>
                                        </p:tav>
                                      </p:tavLst>
                                    </p:anim>
                                    <p:anim calcmode="lin" valueType="num">
                                      <p:cBhvr>
                                        <p:cTn id="65" dur="500" fill="hold"/>
                                        <p:tgtEl>
                                          <p:spTgt spid="24"/>
                                        </p:tgtEl>
                                        <p:attrNameLst>
                                          <p:attrName>ppt_h</p:attrName>
                                        </p:attrNameLst>
                                      </p:cBhvr>
                                      <p:tavLst>
                                        <p:tav tm="0">
                                          <p:val>
                                            <p:fltVal val="0"/>
                                          </p:val>
                                        </p:tav>
                                        <p:tav tm="100000">
                                          <p:val>
                                            <p:strVal val="#ppt_h"/>
                                          </p:val>
                                        </p:tav>
                                      </p:tavLst>
                                    </p:anim>
                                    <p:animEffect transition="in" filter="fade">
                                      <p:cBhvr>
                                        <p:cTn id="66" dur="500"/>
                                        <p:tgtEl>
                                          <p:spTgt spid="24"/>
                                        </p:tgtEl>
                                      </p:cBhvr>
                                    </p:animEffect>
                                  </p:childTnLst>
                                </p:cTn>
                              </p:par>
                            </p:childTnLst>
                          </p:cTn>
                        </p:par>
                        <p:par>
                          <p:cTn id="67" fill="hold">
                            <p:stCondLst>
                              <p:cond delay="4500"/>
                            </p:stCondLst>
                            <p:childTnLst>
                              <p:par>
                                <p:cTn id="68" presetID="53" presetClass="entr" presetSubtype="0" fill="hold" nodeType="afterEffect">
                                  <p:stCondLst>
                                    <p:cond delay="0"/>
                                  </p:stCondLst>
                                  <p:childTnLst>
                                    <p:set>
                                      <p:cBhvr>
                                        <p:cTn id="69" dur="1" fill="hold">
                                          <p:stCondLst>
                                            <p:cond delay="0"/>
                                          </p:stCondLst>
                                        </p:cTn>
                                        <p:tgtEl>
                                          <p:spTgt spid="25"/>
                                        </p:tgtEl>
                                        <p:attrNameLst>
                                          <p:attrName>style.visibility</p:attrName>
                                        </p:attrNameLst>
                                      </p:cBhvr>
                                      <p:to>
                                        <p:strVal val="visible"/>
                                      </p:to>
                                    </p:set>
                                    <p:anim calcmode="lin" valueType="num">
                                      <p:cBhvr>
                                        <p:cTn id="70" dur="500" fill="hold"/>
                                        <p:tgtEl>
                                          <p:spTgt spid="25"/>
                                        </p:tgtEl>
                                        <p:attrNameLst>
                                          <p:attrName>ppt_w</p:attrName>
                                        </p:attrNameLst>
                                      </p:cBhvr>
                                      <p:tavLst>
                                        <p:tav tm="0">
                                          <p:val>
                                            <p:fltVal val="0"/>
                                          </p:val>
                                        </p:tav>
                                        <p:tav tm="100000">
                                          <p:val>
                                            <p:strVal val="#ppt_w"/>
                                          </p:val>
                                        </p:tav>
                                      </p:tavLst>
                                    </p:anim>
                                    <p:anim calcmode="lin" valueType="num">
                                      <p:cBhvr>
                                        <p:cTn id="71" dur="500" fill="hold"/>
                                        <p:tgtEl>
                                          <p:spTgt spid="25"/>
                                        </p:tgtEl>
                                        <p:attrNameLst>
                                          <p:attrName>ppt_h</p:attrName>
                                        </p:attrNameLst>
                                      </p:cBhvr>
                                      <p:tavLst>
                                        <p:tav tm="0">
                                          <p:val>
                                            <p:fltVal val="0"/>
                                          </p:val>
                                        </p:tav>
                                        <p:tav tm="100000">
                                          <p:val>
                                            <p:strVal val="#ppt_h"/>
                                          </p:val>
                                        </p:tav>
                                      </p:tavLst>
                                    </p:anim>
                                    <p:animEffect transition="in" filter="fade">
                                      <p:cBhvr>
                                        <p:cTn id="72" dur="500"/>
                                        <p:tgtEl>
                                          <p:spTgt spid="25"/>
                                        </p:tgtEl>
                                      </p:cBhvr>
                                    </p:animEffect>
                                  </p:childTnLst>
                                </p:cTn>
                              </p:par>
                            </p:childTnLst>
                          </p:cTn>
                        </p:par>
                        <p:par>
                          <p:cTn id="73" fill="hold">
                            <p:stCondLst>
                              <p:cond delay="5000"/>
                            </p:stCondLst>
                            <p:childTnLst>
                              <p:par>
                                <p:cTn id="74" presetID="22" presetClass="entr" presetSubtype="4" fill="hold" nodeType="afterEffect">
                                  <p:stCondLst>
                                    <p:cond delay="0"/>
                                  </p:stCondLst>
                                  <p:childTnLst>
                                    <p:set>
                                      <p:cBhvr>
                                        <p:cTn id="75" dur="1" fill="hold">
                                          <p:stCondLst>
                                            <p:cond delay="0"/>
                                          </p:stCondLst>
                                        </p:cTn>
                                        <p:tgtEl>
                                          <p:spTgt spid="16"/>
                                        </p:tgtEl>
                                        <p:attrNameLst>
                                          <p:attrName>style.visibility</p:attrName>
                                        </p:attrNameLst>
                                      </p:cBhvr>
                                      <p:to>
                                        <p:strVal val="visible"/>
                                      </p:to>
                                    </p:set>
                                    <p:animEffect transition="in" filter="wipe(down)">
                                      <p:cBhvr>
                                        <p:cTn id="76" dur="500"/>
                                        <p:tgtEl>
                                          <p:spTgt spid="16"/>
                                        </p:tgtEl>
                                      </p:cBhvr>
                                    </p:animEffect>
                                  </p:childTnLst>
                                </p:cTn>
                              </p:par>
                            </p:childTnLst>
                          </p:cTn>
                        </p:par>
                        <p:par>
                          <p:cTn id="77" fill="hold">
                            <p:stCondLst>
                              <p:cond delay="5500"/>
                            </p:stCondLst>
                            <p:childTnLst>
                              <p:par>
                                <p:cTn id="78" presetID="22" presetClass="entr" presetSubtype="4" fill="hold" nodeType="afterEffect">
                                  <p:stCondLst>
                                    <p:cond delay="0"/>
                                  </p:stCondLst>
                                  <p:childTnLst>
                                    <p:set>
                                      <p:cBhvr>
                                        <p:cTn id="79" dur="1" fill="hold">
                                          <p:stCondLst>
                                            <p:cond delay="0"/>
                                          </p:stCondLst>
                                        </p:cTn>
                                        <p:tgtEl>
                                          <p:spTgt spid="22"/>
                                        </p:tgtEl>
                                        <p:attrNameLst>
                                          <p:attrName>style.visibility</p:attrName>
                                        </p:attrNameLst>
                                      </p:cBhvr>
                                      <p:to>
                                        <p:strVal val="visible"/>
                                      </p:to>
                                    </p:set>
                                    <p:animEffect transition="in" filter="wipe(down)">
                                      <p:cBhvr>
                                        <p:cTn id="80" dur="500"/>
                                        <p:tgtEl>
                                          <p:spTgt spid="22"/>
                                        </p:tgtEl>
                                      </p:cBhvr>
                                    </p:animEffect>
                                  </p:childTnLst>
                                </p:cTn>
                              </p:par>
                            </p:childTnLst>
                          </p:cTn>
                        </p:par>
                        <p:par>
                          <p:cTn id="81" fill="hold">
                            <p:stCondLst>
                              <p:cond delay="6000"/>
                            </p:stCondLst>
                            <p:childTnLst>
                              <p:par>
                                <p:cTn id="82" presetID="53" presetClass="entr" presetSubtype="0" fill="hold" grpId="0" nodeType="afterEffect">
                                  <p:stCondLst>
                                    <p:cond delay="0"/>
                                  </p:stCondLst>
                                  <p:childTnLst>
                                    <p:set>
                                      <p:cBhvr>
                                        <p:cTn id="83" dur="1" fill="hold">
                                          <p:stCondLst>
                                            <p:cond delay="0"/>
                                          </p:stCondLst>
                                        </p:cTn>
                                        <p:tgtEl>
                                          <p:spTgt spid="27"/>
                                        </p:tgtEl>
                                        <p:attrNameLst>
                                          <p:attrName>style.visibility</p:attrName>
                                        </p:attrNameLst>
                                      </p:cBhvr>
                                      <p:to>
                                        <p:strVal val="visible"/>
                                      </p:to>
                                    </p:set>
                                    <p:anim calcmode="lin" valueType="num">
                                      <p:cBhvr>
                                        <p:cTn id="84" dur="500" fill="hold"/>
                                        <p:tgtEl>
                                          <p:spTgt spid="27"/>
                                        </p:tgtEl>
                                        <p:attrNameLst>
                                          <p:attrName>ppt_w</p:attrName>
                                        </p:attrNameLst>
                                      </p:cBhvr>
                                      <p:tavLst>
                                        <p:tav tm="0">
                                          <p:val>
                                            <p:fltVal val="0"/>
                                          </p:val>
                                        </p:tav>
                                        <p:tav tm="100000">
                                          <p:val>
                                            <p:strVal val="#ppt_w"/>
                                          </p:val>
                                        </p:tav>
                                      </p:tavLst>
                                    </p:anim>
                                    <p:anim calcmode="lin" valueType="num">
                                      <p:cBhvr>
                                        <p:cTn id="85" dur="500" fill="hold"/>
                                        <p:tgtEl>
                                          <p:spTgt spid="27"/>
                                        </p:tgtEl>
                                        <p:attrNameLst>
                                          <p:attrName>ppt_h</p:attrName>
                                        </p:attrNameLst>
                                      </p:cBhvr>
                                      <p:tavLst>
                                        <p:tav tm="0">
                                          <p:val>
                                            <p:fltVal val="0"/>
                                          </p:val>
                                        </p:tav>
                                        <p:tav tm="100000">
                                          <p:val>
                                            <p:strVal val="#ppt_h"/>
                                          </p:val>
                                        </p:tav>
                                      </p:tavLst>
                                    </p:anim>
                                    <p:animEffect transition="in" filter="fade">
                                      <p:cBhvr>
                                        <p:cTn id="86" dur="500"/>
                                        <p:tgtEl>
                                          <p:spTgt spid="27"/>
                                        </p:tgtEl>
                                      </p:cBhvr>
                                    </p:animEffect>
                                  </p:childTnLst>
                                </p:cTn>
                              </p:par>
                            </p:childTnLst>
                          </p:cTn>
                        </p:par>
                        <p:par>
                          <p:cTn id="87" fill="hold">
                            <p:stCondLst>
                              <p:cond delay="6500"/>
                            </p:stCondLst>
                            <p:childTnLst>
                              <p:par>
                                <p:cTn id="88" presetID="22" presetClass="entr" presetSubtype="8" fill="hold" grpId="0" nodeType="afterEffect">
                                  <p:stCondLst>
                                    <p:cond delay="0"/>
                                  </p:stCondLst>
                                  <p:childTnLst>
                                    <p:set>
                                      <p:cBhvr>
                                        <p:cTn id="89" dur="1" fill="hold">
                                          <p:stCondLst>
                                            <p:cond delay="0"/>
                                          </p:stCondLst>
                                        </p:cTn>
                                        <p:tgtEl>
                                          <p:spTgt spid="30"/>
                                        </p:tgtEl>
                                        <p:attrNameLst>
                                          <p:attrName>style.visibility</p:attrName>
                                        </p:attrNameLst>
                                      </p:cBhvr>
                                      <p:to>
                                        <p:strVal val="visible"/>
                                      </p:to>
                                    </p:set>
                                    <p:animEffect transition="in" filter="wipe(left)">
                                      <p:cBhvr>
                                        <p:cTn id="90" dur="500"/>
                                        <p:tgtEl>
                                          <p:spTgt spid="30"/>
                                        </p:tgtEl>
                                      </p:cBhvr>
                                    </p:animEffect>
                                  </p:childTnLst>
                                </p:cTn>
                              </p:par>
                            </p:childTnLst>
                          </p:cTn>
                        </p:par>
                        <p:par>
                          <p:cTn id="91" fill="hold">
                            <p:stCondLst>
                              <p:cond delay="7000"/>
                            </p:stCondLst>
                            <p:childTnLst>
                              <p:par>
                                <p:cTn id="92" presetID="53" presetClass="entr" presetSubtype="0" fill="hold" grpId="0" nodeType="afterEffect">
                                  <p:stCondLst>
                                    <p:cond delay="0"/>
                                  </p:stCondLst>
                                  <p:childTnLst>
                                    <p:set>
                                      <p:cBhvr>
                                        <p:cTn id="93" dur="1" fill="hold">
                                          <p:stCondLst>
                                            <p:cond delay="0"/>
                                          </p:stCondLst>
                                        </p:cTn>
                                        <p:tgtEl>
                                          <p:spTgt spid="31"/>
                                        </p:tgtEl>
                                        <p:attrNameLst>
                                          <p:attrName>style.visibility</p:attrName>
                                        </p:attrNameLst>
                                      </p:cBhvr>
                                      <p:to>
                                        <p:strVal val="visible"/>
                                      </p:to>
                                    </p:set>
                                    <p:anim calcmode="lin" valueType="num">
                                      <p:cBhvr>
                                        <p:cTn id="94" dur="500" fill="hold"/>
                                        <p:tgtEl>
                                          <p:spTgt spid="31"/>
                                        </p:tgtEl>
                                        <p:attrNameLst>
                                          <p:attrName>ppt_w</p:attrName>
                                        </p:attrNameLst>
                                      </p:cBhvr>
                                      <p:tavLst>
                                        <p:tav tm="0">
                                          <p:val>
                                            <p:fltVal val="0"/>
                                          </p:val>
                                        </p:tav>
                                        <p:tav tm="100000">
                                          <p:val>
                                            <p:strVal val="#ppt_w"/>
                                          </p:val>
                                        </p:tav>
                                      </p:tavLst>
                                    </p:anim>
                                    <p:anim calcmode="lin" valueType="num">
                                      <p:cBhvr>
                                        <p:cTn id="95" dur="500" fill="hold"/>
                                        <p:tgtEl>
                                          <p:spTgt spid="31"/>
                                        </p:tgtEl>
                                        <p:attrNameLst>
                                          <p:attrName>ppt_h</p:attrName>
                                        </p:attrNameLst>
                                      </p:cBhvr>
                                      <p:tavLst>
                                        <p:tav tm="0">
                                          <p:val>
                                            <p:fltVal val="0"/>
                                          </p:val>
                                        </p:tav>
                                        <p:tav tm="100000">
                                          <p:val>
                                            <p:strVal val="#ppt_h"/>
                                          </p:val>
                                        </p:tav>
                                      </p:tavLst>
                                    </p:anim>
                                    <p:animEffect transition="in" filter="fade">
                                      <p:cBhvr>
                                        <p:cTn id="96"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3" grpId="0"/>
      <p:bldP spid="27" grpId="0"/>
      <p:bldP spid="28" grpId="0"/>
      <p:bldP spid="29" grpId="0"/>
      <p:bldP spid="30" grpId="0" animBg="1"/>
      <p:bldP spid="3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0" name="Текст 9">
                <a:extLst>
                  <a:ext uri="{FF2B5EF4-FFF2-40B4-BE49-F238E27FC236}">
                    <a16:creationId xmlns="" xmlns:a16="http://schemas.microsoft.com/office/drawing/2014/main" id="{18B6051F-5062-B08B-6B69-0EAF50DEE65A}"/>
                  </a:ext>
                </a:extLst>
              </p:cNvPr>
              <p:cNvSpPr>
                <a:spLocks noGrp="1"/>
              </p:cNvSpPr>
              <p:nvPr>
                <p:ph type="body" sz="quarter" idx="14"/>
              </p:nvPr>
            </p:nvSpPr>
            <p:spPr>
              <a:xfrm>
                <a:off x="479424" y="1484971"/>
                <a:ext cx="11422644" cy="3888058"/>
              </a:xfrm>
            </p:spPr>
            <p:txBody>
              <a:bodyPr/>
              <a:lstStyle/>
              <a:p>
                <a:pPr algn="just"/>
                <a:r>
                  <a:rPr lang="ru-RU" altLang="en-US" sz="2400" i="1" dirty="0"/>
                  <a:t>	</a:t>
                </a:r>
                <a:r>
                  <a:rPr lang="ru-RU" altLang="en-US" sz="2400" dirty="0"/>
                  <a:t>Уравнения на предыдущем слайде эквивалентны</a:t>
                </a:r>
                <a:r>
                  <a:rPr lang="en-US" altLang="en-US" sz="2400" dirty="0"/>
                  <a:t> </a:t>
                </a:r>
                <a:r>
                  <a:rPr lang="ru-RU" altLang="en-US" sz="2400" dirty="0"/>
                  <a:t>векторному уравнени</a:t>
                </a:r>
                <a:r>
                  <a:rPr lang="ru-RU" altLang="en-US" dirty="0"/>
                  <a:t>ю</a:t>
                </a:r>
                <a:r>
                  <a:rPr lang="en-US" altLang="en-US" sz="2400" dirty="0"/>
                  <a:t>:</a:t>
                </a:r>
                <a:endParaRPr lang="ru-RU" altLang="en-US" sz="2400" dirty="0"/>
              </a:p>
              <a:p>
                <a:pPr algn="just"/>
                <a:endParaRPr lang="ru-RU" altLang="en-US" sz="2400" dirty="0"/>
              </a:p>
              <a:p>
                <a:pPr algn="just"/>
                <a:endParaRPr lang="ru-RU" altLang="en-US" dirty="0">
                  <a:solidFill>
                    <a:srgbClr val="FF0000"/>
                  </a:solidFill>
                </a:endParaRPr>
              </a:p>
              <a:p>
                <a:pPr algn="just" eaLnBrk="1" hangingPunct="1"/>
                <a:r>
                  <a:rPr lang="ru-RU" altLang="en-US" sz="2400" dirty="0">
                    <a:cs typeface="Times New Roman" panose="02020603050405020304" pitchFamily="18" charset="0"/>
                  </a:rPr>
                  <a:t>где </a:t>
                </a:r>
                <a:r>
                  <a:rPr lang="ru-RU" altLang="en-US" sz="2400" i="1" dirty="0">
                    <a:cs typeface="Times New Roman" panose="02020603050405020304" pitchFamily="18" charset="0"/>
                  </a:rPr>
                  <a:t>х, у, </a:t>
                </a:r>
                <a:r>
                  <a:rPr lang="en-US" altLang="en-US" sz="2400" i="1" dirty="0">
                    <a:cs typeface="Times New Roman" panose="02020603050405020304" pitchFamily="18" charset="0"/>
                  </a:rPr>
                  <a:t>z</a:t>
                </a:r>
                <a:r>
                  <a:rPr lang="ru-RU" altLang="en-US" sz="2400" dirty="0">
                    <a:cs typeface="Times New Roman" panose="02020603050405020304" pitchFamily="18" charset="0"/>
                  </a:rPr>
                  <a:t> – проекции  радиус-вектора</a:t>
                </a:r>
                <a:r>
                  <a:rPr lang="en-US" altLang="en-US" sz="2400" dirty="0">
                    <a:cs typeface="Times New Roman" panose="02020603050405020304" pitchFamily="18" charset="0"/>
                  </a:rPr>
                  <a:t> </a:t>
                </a:r>
                <a14:m>
                  <m:oMath xmlns:m="http://schemas.openxmlformats.org/officeDocument/2006/math">
                    <m:acc>
                      <m:accPr>
                        <m:chr m:val="̅"/>
                        <m:ctrlPr>
                          <a:rPr lang="en-US" altLang="en-US" sz="2400" i="1" smtClean="0">
                            <a:solidFill>
                              <a:schemeClr val="tx1"/>
                            </a:solidFill>
                            <a:latin typeface="Cambria Math"/>
                            <a:cs typeface="Times New Roman" panose="02020603050405020304" pitchFamily="18" charset="0"/>
                          </a:rPr>
                        </m:ctrlPr>
                      </m:accPr>
                      <m:e>
                        <m:r>
                          <a:rPr lang="en-US" altLang="en-US" sz="2400" b="0" i="1" smtClean="0">
                            <a:solidFill>
                              <a:schemeClr val="tx1"/>
                            </a:solidFill>
                            <a:latin typeface="Cambria Math" panose="02040503050406030204" pitchFamily="18" charset="0"/>
                            <a:cs typeface="Times New Roman" panose="02020603050405020304" pitchFamily="18" charset="0"/>
                          </a:rPr>
                          <m:t>𝑟</m:t>
                        </m:r>
                      </m:e>
                    </m:acc>
                    <m:r>
                      <a:rPr lang="en-US" altLang="en-US" sz="2400" b="0" i="1" smtClean="0">
                        <a:solidFill>
                          <a:schemeClr val="tx1"/>
                        </a:solidFill>
                        <a:latin typeface="Cambria Math" panose="02040503050406030204" pitchFamily="18" charset="0"/>
                        <a:cs typeface="Times New Roman" panose="02020603050405020304" pitchFamily="18" charset="0"/>
                      </a:rPr>
                      <m:t> </m:t>
                    </m:r>
                  </m:oMath>
                </a14:m>
                <a:r>
                  <a:rPr lang="en-US" altLang="en-US" sz="2400" dirty="0">
                    <a:solidFill>
                      <a:schemeClr val="tx1"/>
                    </a:solidFill>
                    <a:cs typeface="Times New Roman" panose="02020603050405020304" pitchFamily="18" charset="0"/>
                  </a:rPr>
                  <a:t> </a:t>
                </a:r>
                <a:r>
                  <a:rPr lang="ru-RU" altLang="en-US" sz="2400" dirty="0">
                    <a:cs typeface="Times New Roman" panose="02020603050405020304" pitchFamily="18" charset="0"/>
                  </a:rPr>
                  <a:t>на оси координат, а </a:t>
                </a:r>
                <a:r>
                  <a:rPr lang="en-US" altLang="en-US" sz="2400" b="1" i="1" dirty="0" err="1">
                    <a:cs typeface="Times New Roman" panose="02020603050405020304" pitchFamily="18" charset="0"/>
                  </a:rPr>
                  <a:t>i</a:t>
                </a:r>
                <a:r>
                  <a:rPr lang="ru-RU" altLang="en-US" sz="2400" b="1" i="1" dirty="0">
                    <a:cs typeface="Times New Roman" panose="02020603050405020304" pitchFamily="18" charset="0"/>
                  </a:rPr>
                  <a:t>, </a:t>
                </a:r>
                <a:r>
                  <a:rPr lang="en-US" altLang="en-US" sz="2400" b="1" i="1" dirty="0">
                    <a:cs typeface="Times New Roman" panose="02020603050405020304" pitchFamily="18" charset="0"/>
                  </a:rPr>
                  <a:t>j</a:t>
                </a:r>
                <a:r>
                  <a:rPr lang="ru-RU" altLang="en-US" sz="2400" b="1" i="1" dirty="0">
                    <a:cs typeface="Times New Roman" panose="02020603050405020304" pitchFamily="18" charset="0"/>
                  </a:rPr>
                  <a:t>, </a:t>
                </a:r>
                <a:r>
                  <a:rPr lang="en-US" altLang="en-US" sz="2400" b="1" i="1" dirty="0">
                    <a:cs typeface="Times New Roman" panose="02020603050405020304" pitchFamily="18" charset="0"/>
                  </a:rPr>
                  <a:t>k</a:t>
                </a:r>
                <a:r>
                  <a:rPr lang="en-US" altLang="en-US" sz="2400" dirty="0">
                    <a:cs typeface="Times New Roman" panose="02020603050405020304" pitchFamily="18" charset="0"/>
                  </a:rPr>
                  <a:t> </a:t>
                </a:r>
                <a:r>
                  <a:rPr lang="ru-RU" altLang="en-US" sz="2400" dirty="0">
                    <a:cs typeface="Times New Roman" panose="02020603050405020304" pitchFamily="18" charset="0"/>
                  </a:rPr>
                  <a:t>– </a:t>
                </a:r>
                <a:r>
                  <a:rPr lang="ru-RU" altLang="en-US" b="1" dirty="0">
                    <a:solidFill>
                      <a:schemeClr val="accent5"/>
                    </a:solidFill>
                  </a:rPr>
                  <a:t>единичные векторы</a:t>
                </a:r>
                <a:r>
                  <a:rPr lang="en-US" altLang="en-US" b="1" dirty="0">
                    <a:solidFill>
                      <a:schemeClr val="accent5"/>
                    </a:solidFill>
                  </a:rPr>
                  <a:t> </a:t>
                </a:r>
                <a:r>
                  <a:rPr lang="ru-RU" altLang="en-US" b="1" dirty="0">
                    <a:solidFill>
                      <a:schemeClr val="accent5"/>
                    </a:solidFill>
                  </a:rPr>
                  <a:t>(орты), </a:t>
                </a:r>
                <a:r>
                  <a:rPr lang="ru-RU" altLang="en-US" sz="2400" dirty="0">
                    <a:cs typeface="Times New Roman" panose="02020603050405020304" pitchFamily="18" charset="0"/>
                  </a:rPr>
                  <a:t>направленные по соответствующим осям.</a:t>
                </a:r>
              </a:p>
              <a:p>
                <a:pPr algn="just" eaLnBrk="1" hangingPunct="1"/>
                <a:endParaRPr lang="ru-RU" altLang="en-US" sz="2400" dirty="0"/>
              </a:p>
              <a:p>
                <a:pPr algn="just"/>
                <a:r>
                  <a:rPr lang="en-US" altLang="en-US" sz="2400" dirty="0">
                    <a:cs typeface="Times New Roman" panose="02020603050405020304" pitchFamily="18" charset="0"/>
                  </a:rPr>
                  <a:t>	</a:t>
                </a:r>
                <a:r>
                  <a:rPr lang="ru-RU" altLang="en-US" sz="2400" dirty="0">
                    <a:cs typeface="Times New Roman" panose="02020603050405020304" pitchFamily="18" charset="0"/>
                  </a:rPr>
                  <a:t>Уравнения </a:t>
                </a:r>
                <a:r>
                  <a:rPr lang="ru-RU" altLang="en-US" b="1" dirty="0">
                    <a:cs typeface="Times New Roman" panose="02020603050405020304" pitchFamily="18" charset="0"/>
                  </a:rPr>
                  <a:t>(</a:t>
                </a:r>
                <a:r>
                  <a:rPr lang="en-US" sz="2400" b="1" dirty="0">
                    <a:cs typeface="Times New Roman" panose="02020603050405020304" pitchFamily="18" charset="0"/>
                  </a:rPr>
                  <a:t>1</a:t>
                </a:r>
                <a:r>
                  <a:rPr lang="ru-RU" b="1" dirty="0">
                    <a:cs typeface="Times New Roman" panose="02020603050405020304" pitchFamily="18" charset="0"/>
                  </a:rPr>
                  <a:t>)</a:t>
                </a:r>
                <a:r>
                  <a:rPr lang="en-US" sz="2400" b="1" dirty="0">
                    <a:cs typeface="Times New Roman" panose="02020603050405020304" pitchFamily="18" charset="0"/>
                  </a:rPr>
                  <a:t> </a:t>
                </a:r>
                <a:r>
                  <a:rPr lang="ru-RU" altLang="en-US" sz="2400" dirty="0">
                    <a:cs typeface="Times New Roman" panose="02020603050405020304" pitchFamily="18" charset="0"/>
                  </a:rPr>
                  <a:t>и </a:t>
                </a:r>
                <a:r>
                  <a:rPr lang="ru-RU" altLang="en-US" b="1" dirty="0">
                    <a:cs typeface="Times New Roman" panose="02020603050405020304" pitchFamily="18" charset="0"/>
                  </a:rPr>
                  <a:t>(</a:t>
                </a:r>
                <a:r>
                  <a:rPr lang="en-US" sz="2400" b="1" dirty="0">
                    <a:cs typeface="Times New Roman" panose="02020603050405020304" pitchFamily="18" charset="0"/>
                  </a:rPr>
                  <a:t>2</a:t>
                </a:r>
                <a:r>
                  <a:rPr lang="ru-RU" b="1" dirty="0">
                    <a:cs typeface="Times New Roman" panose="02020603050405020304" pitchFamily="18" charset="0"/>
                  </a:rPr>
                  <a:t>)</a:t>
                </a:r>
                <a:r>
                  <a:rPr lang="en-US" sz="2400" b="1" dirty="0">
                    <a:cs typeface="Times New Roman" panose="02020603050405020304" pitchFamily="18" charset="0"/>
                  </a:rPr>
                  <a:t> </a:t>
                </a:r>
                <a:r>
                  <a:rPr lang="ru-RU" altLang="en-US" sz="2400" dirty="0">
                    <a:cs typeface="Times New Roman" panose="02020603050405020304" pitchFamily="18" charset="0"/>
                  </a:rPr>
                  <a:t> называются </a:t>
                </a:r>
                <a:r>
                  <a:rPr lang="ru-RU" altLang="en-US" b="1" dirty="0">
                    <a:solidFill>
                      <a:schemeClr val="accent5"/>
                    </a:solidFill>
                  </a:rPr>
                  <a:t>кинематическими уравнениями движения материальной точки.</a:t>
                </a:r>
              </a:p>
              <a:p>
                <a:pPr algn="just"/>
                <a:endParaRPr lang="ru-RU" altLang="en-US" sz="2400" dirty="0">
                  <a:solidFill>
                    <a:srgbClr val="FF0000"/>
                  </a:solidFill>
                </a:endParaRPr>
              </a:p>
            </p:txBody>
          </p:sp>
        </mc:Choice>
        <mc:Fallback xmlns="">
          <p:sp>
            <p:nvSpPr>
              <p:cNvPr id="10" name="Текст 9">
                <a:extLst>
                  <a:ext uri="{FF2B5EF4-FFF2-40B4-BE49-F238E27FC236}">
                    <a16:creationId xmlns:a16="http://schemas.microsoft.com/office/drawing/2014/main" id="{18B6051F-5062-B08B-6B69-0EAF50DEE65A}"/>
                  </a:ext>
                </a:extLst>
              </p:cNvPr>
              <p:cNvSpPr>
                <a:spLocks noGrp="1" noRot="1" noChangeAspect="1" noMove="1" noResize="1" noEditPoints="1" noAdjustHandles="1" noChangeArrowheads="1" noChangeShapeType="1" noTextEdit="1"/>
              </p:cNvSpPr>
              <p:nvPr>
                <p:ph type="body" sz="quarter" idx="14"/>
              </p:nvPr>
            </p:nvSpPr>
            <p:spPr>
              <a:xfrm>
                <a:off x="479424" y="1484971"/>
                <a:ext cx="11422644" cy="3888058"/>
              </a:xfrm>
              <a:blipFill>
                <a:blip r:embed="rId3"/>
                <a:stretch>
                  <a:fillRect l="-854" t="-2041" r="-854" b="-7221"/>
                </a:stretch>
              </a:blipFill>
            </p:spPr>
            <p:txBody>
              <a:bodyPr/>
              <a:lstStyle/>
              <a:p>
                <a:r>
                  <a:rPr lang="en-US">
                    <a:noFill/>
                  </a:rPr>
                  <a:t> </a:t>
                </a:r>
              </a:p>
            </p:txBody>
          </p:sp>
        </mc:Fallback>
      </mc:AlternateContent>
      <p:sp>
        <p:nvSpPr>
          <p:cNvPr id="14" name="Текст 13">
            <a:extLst>
              <a:ext uri="{FF2B5EF4-FFF2-40B4-BE49-F238E27FC236}">
                <a16:creationId xmlns="" xmlns:a16="http://schemas.microsoft.com/office/drawing/2014/main" id="{C4E4DC2F-E729-F3E2-59DC-8FCB366C2EFB}"/>
              </a:ext>
            </a:extLst>
          </p:cNvPr>
          <p:cNvSpPr>
            <a:spLocks noGrp="1"/>
          </p:cNvSpPr>
          <p:nvPr>
            <p:ph type="body" sz="quarter" idx="20"/>
          </p:nvPr>
        </p:nvSpPr>
        <p:spPr/>
        <p:txBody>
          <a:bodyPr/>
          <a:lstStyle/>
          <a:p>
            <a:r>
              <a:rPr lang="ru-RU" dirty="0"/>
              <a:t>Кинематика</a:t>
            </a:r>
          </a:p>
        </p:txBody>
      </p:sp>
      <p:graphicFrame>
        <p:nvGraphicFramePr>
          <p:cNvPr id="2" name="Object 1">
            <a:extLst>
              <a:ext uri="{FF2B5EF4-FFF2-40B4-BE49-F238E27FC236}">
                <a16:creationId xmlns="" xmlns:a16="http://schemas.microsoft.com/office/drawing/2014/main" id="{C9805C85-E410-43A5-8D3E-1A7FB9B76A23}"/>
              </a:ext>
            </a:extLst>
          </p:cNvPr>
          <p:cNvGraphicFramePr>
            <a:graphicFrameLocks noChangeAspect="1"/>
          </p:cNvGraphicFramePr>
          <p:nvPr>
            <p:extLst>
              <p:ext uri="{D42A27DB-BD31-4B8C-83A1-F6EECF244321}">
                <p14:modId xmlns:p14="http://schemas.microsoft.com/office/powerpoint/2010/main" val="3912912710"/>
              </p:ext>
            </p:extLst>
          </p:nvPr>
        </p:nvGraphicFramePr>
        <p:xfrm>
          <a:off x="4433345" y="2393989"/>
          <a:ext cx="2730500" cy="431800"/>
        </p:xfrm>
        <a:graphic>
          <a:graphicData uri="http://schemas.openxmlformats.org/presentationml/2006/ole">
            <mc:AlternateContent xmlns:mc="http://schemas.openxmlformats.org/markup-compatibility/2006">
              <mc:Choice xmlns:v="urn:schemas-microsoft-com:vml" Requires="v">
                <p:oleObj spid="_x0000_s4148" name="Equation" r:id="rId4" imgW="2730240" imgH="431640" progId="Equation.DSMT4">
                  <p:embed/>
                </p:oleObj>
              </mc:Choice>
              <mc:Fallback>
                <p:oleObj name="Equation" r:id="rId4" imgW="2730240" imgH="431640" progId="Equation.DSMT4">
                  <p:embed/>
                  <p:pic>
                    <p:nvPicPr>
                      <p:cNvPr id="0" name=""/>
                      <p:cNvPicPr/>
                      <p:nvPr/>
                    </p:nvPicPr>
                    <p:blipFill>
                      <a:blip r:embed="rId5"/>
                      <a:stretch>
                        <a:fillRect/>
                      </a:stretch>
                    </p:blipFill>
                    <p:spPr>
                      <a:xfrm>
                        <a:off x="4433345" y="2393989"/>
                        <a:ext cx="2730500" cy="431800"/>
                      </a:xfrm>
                      <a:prstGeom prst="rect">
                        <a:avLst/>
                      </a:prstGeom>
                    </p:spPr>
                  </p:pic>
                </p:oleObj>
              </mc:Fallback>
            </mc:AlternateContent>
          </a:graphicData>
        </a:graphic>
      </p:graphicFrame>
      <p:sp>
        <p:nvSpPr>
          <p:cNvPr id="15" name="TextBox 14">
            <a:extLst>
              <a:ext uri="{FF2B5EF4-FFF2-40B4-BE49-F238E27FC236}">
                <a16:creationId xmlns="" xmlns:a16="http://schemas.microsoft.com/office/drawing/2014/main" id="{6972C847-9444-4C16-92EE-4D85875757FA}"/>
              </a:ext>
            </a:extLst>
          </p:cNvPr>
          <p:cNvSpPr txBox="1"/>
          <p:nvPr/>
        </p:nvSpPr>
        <p:spPr>
          <a:xfrm>
            <a:off x="10699595" y="2425223"/>
            <a:ext cx="563137" cy="369332"/>
          </a:xfrm>
          <a:prstGeom prst="rect">
            <a:avLst/>
          </a:prstGeom>
          <a:noFill/>
        </p:spPr>
        <p:txBody>
          <a:bodyPr wrap="square">
            <a:spAutoFit/>
          </a:bodyPr>
          <a:lstStyle/>
          <a:p>
            <a:r>
              <a:rPr lang="ru-RU" altLang="en-US" b="1" dirty="0">
                <a:cs typeface="Times New Roman" panose="02020603050405020304" pitchFamily="18" charset="0"/>
              </a:rPr>
              <a:t>(</a:t>
            </a:r>
            <a:r>
              <a:rPr lang="en-US" sz="1800" b="1" dirty="0">
                <a:cs typeface="Times New Roman" panose="02020603050405020304" pitchFamily="18" charset="0"/>
              </a:rPr>
              <a:t>2</a:t>
            </a:r>
            <a:r>
              <a:rPr lang="ru-RU" b="1" dirty="0">
                <a:cs typeface="Times New Roman" panose="02020603050405020304" pitchFamily="18" charset="0"/>
              </a:rPr>
              <a:t>)</a:t>
            </a:r>
            <a:endParaRPr lang="en-US" dirty="0"/>
          </a:p>
        </p:txBody>
      </p:sp>
    </p:spTree>
    <p:extLst>
      <p:ext uri="{BB962C8B-B14F-4D97-AF65-F5344CB8AC3E}">
        <p14:creationId xmlns:p14="http://schemas.microsoft.com/office/powerpoint/2010/main" val="20618764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Текст 9">
            <a:extLst>
              <a:ext uri="{FF2B5EF4-FFF2-40B4-BE49-F238E27FC236}">
                <a16:creationId xmlns="" xmlns:a16="http://schemas.microsoft.com/office/drawing/2014/main" id="{18B6051F-5062-B08B-6B69-0EAF50DEE65A}"/>
              </a:ext>
            </a:extLst>
          </p:cNvPr>
          <p:cNvSpPr>
            <a:spLocks noGrp="1"/>
          </p:cNvSpPr>
          <p:nvPr>
            <p:ph type="body" sz="quarter" idx="14"/>
          </p:nvPr>
        </p:nvSpPr>
        <p:spPr>
          <a:xfrm>
            <a:off x="479424" y="906966"/>
            <a:ext cx="11422644" cy="3888058"/>
          </a:xfrm>
        </p:spPr>
        <p:txBody>
          <a:bodyPr/>
          <a:lstStyle/>
          <a:p>
            <a:pPr algn="just"/>
            <a:r>
              <a:rPr lang="ru-RU" altLang="en-US" sz="2400" i="1" dirty="0"/>
              <a:t>	</a:t>
            </a:r>
            <a:r>
              <a:rPr lang="ru-RU" altLang="en-US" sz="2400" dirty="0"/>
              <a:t>Число независимых координат, полностью определяющих положение точки в пространстве, называется</a:t>
            </a:r>
            <a:r>
              <a:rPr lang="ru-RU" altLang="en-US" sz="2400" b="1" dirty="0"/>
              <a:t> </a:t>
            </a:r>
            <a:r>
              <a:rPr lang="ru-RU" altLang="en-US" b="1" dirty="0">
                <a:solidFill>
                  <a:schemeClr val="accent5"/>
                </a:solidFill>
              </a:rPr>
              <a:t>числом степеней свободы.</a:t>
            </a:r>
          </a:p>
          <a:p>
            <a:pPr algn="just" eaLnBrk="1" hangingPunct="1"/>
            <a:r>
              <a:rPr lang="ru-RU" altLang="en-US" sz="2400" dirty="0">
                <a:solidFill>
                  <a:srgbClr val="FF0000"/>
                </a:solidFill>
              </a:rPr>
              <a:t>	</a:t>
            </a:r>
            <a:r>
              <a:rPr lang="ru-RU" altLang="en-US" sz="2400" dirty="0"/>
              <a:t>Примеры</a:t>
            </a:r>
            <a:r>
              <a:rPr lang="en-US" altLang="en-US" sz="2400" dirty="0"/>
              <a:t>: </a:t>
            </a:r>
            <a:r>
              <a:rPr lang="ru-RU" altLang="en-US" sz="2400" dirty="0"/>
              <a:t>если материальная точка свободно движется в пространстве, то она имеет три степени свободы (координаты </a:t>
            </a:r>
            <a:r>
              <a:rPr lang="ru-RU" altLang="en-US" sz="2400" i="1" dirty="0"/>
              <a:t>х, у, </a:t>
            </a:r>
            <a:r>
              <a:rPr lang="en-US" altLang="en-US" sz="2400" i="1" dirty="0"/>
              <a:t>z</a:t>
            </a:r>
            <a:r>
              <a:rPr lang="ru-RU" altLang="en-US" sz="2400" dirty="0"/>
              <a:t>). Если она движется на плоскости – две степени свободы. Если вдоль линии – одна степень свободы.</a:t>
            </a:r>
          </a:p>
          <a:p>
            <a:r>
              <a:rPr lang="ru-RU" dirty="0"/>
              <a:t>	Движение математического маятника, закреплённого на жестком стержне, при переходе в полярную систему координат можно описать 1 координатой – углом. Поэтому у него 1 степень свободы. </a:t>
            </a:r>
          </a:p>
        </p:txBody>
      </p:sp>
      <p:sp>
        <p:nvSpPr>
          <p:cNvPr id="14" name="Текст 13">
            <a:extLst>
              <a:ext uri="{FF2B5EF4-FFF2-40B4-BE49-F238E27FC236}">
                <a16:creationId xmlns="" xmlns:a16="http://schemas.microsoft.com/office/drawing/2014/main" id="{C4E4DC2F-E729-F3E2-59DC-8FCB366C2EFB}"/>
              </a:ext>
            </a:extLst>
          </p:cNvPr>
          <p:cNvSpPr>
            <a:spLocks noGrp="1"/>
          </p:cNvSpPr>
          <p:nvPr>
            <p:ph type="body" sz="quarter" idx="20"/>
          </p:nvPr>
        </p:nvSpPr>
        <p:spPr/>
        <p:txBody>
          <a:bodyPr/>
          <a:lstStyle/>
          <a:p>
            <a:r>
              <a:rPr lang="ru-RU" dirty="0"/>
              <a:t>Кинематика</a:t>
            </a:r>
          </a:p>
        </p:txBody>
      </p:sp>
    </p:spTree>
    <p:extLst>
      <p:ext uri="{BB962C8B-B14F-4D97-AF65-F5344CB8AC3E}">
        <p14:creationId xmlns:p14="http://schemas.microsoft.com/office/powerpoint/2010/main" val="20231323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Заголовок 7">
            <a:extLst>
              <a:ext uri="{FF2B5EF4-FFF2-40B4-BE49-F238E27FC236}">
                <a16:creationId xmlns="" xmlns:a16="http://schemas.microsoft.com/office/drawing/2014/main" id="{62C18D02-040F-0763-43DB-09B321EC3330}"/>
              </a:ext>
            </a:extLst>
          </p:cNvPr>
          <p:cNvSpPr>
            <a:spLocks noGrp="1"/>
          </p:cNvSpPr>
          <p:nvPr>
            <p:ph type="title"/>
          </p:nvPr>
        </p:nvSpPr>
        <p:spPr>
          <a:xfrm>
            <a:off x="479425" y="597856"/>
            <a:ext cx="11229975" cy="1423509"/>
          </a:xfrm>
        </p:spPr>
        <p:txBody>
          <a:bodyPr/>
          <a:lstStyle/>
          <a:p>
            <a:r>
              <a:rPr lang="ru-RU" dirty="0"/>
              <a:t>Кинематика материальной точки. </a:t>
            </a:r>
            <a:br>
              <a:rPr lang="ru-RU" dirty="0"/>
            </a:br>
            <a:r>
              <a:rPr lang="ru-RU" dirty="0"/>
              <a:t>Путь и перемещение </a:t>
            </a:r>
          </a:p>
        </p:txBody>
      </p:sp>
      <mc:AlternateContent xmlns:mc="http://schemas.openxmlformats.org/markup-compatibility/2006">
        <mc:Choice xmlns:a14="http://schemas.microsoft.com/office/drawing/2010/main" Requires="a14">
          <p:sp>
            <p:nvSpPr>
              <p:cNvPr id="10" name="Текст 9">
                <a:extLst>
                  <a:ext uri="{FF2B5EF4-FFF2-40B4-BE49-F238E27FC236}">
                    <a16:creationId xmlns="" xmlns:a16="http://schemas.microsoft.com/office/drawing/2014/main" id="{18B6051F-5062-B08B-6B69-0EAF50DEE65A}"/>
                  </a:ext>
                </a:extLst>
              </p:cNvPr>
              <p:cNvSpPr>
                <a:spLocks noGrp="1"/>
              </p:cNvSpPr>
              <p:nvPr>
                <p:ph type="body" sz="quarter" idx="14"/>
              </p:nvPr>
            </p:nvSpPr>
            <p:spPr>
              <a:xfrm>
                <a:off x="479424" y="2428715"/>
                <a:ext cx="5965981" cy="3127375"/>
              </a:xfrm>
            </p:spPr>
            <p:txBody>
              <a:bodyPr/>
              <a:lstStyle/>
              <a:p>
                <a:r>
                  <a:rPr lang="ru-RU" altLang="en-US" sz="2400" dirty="0"/>
                  <a:t>Положение точки </a:t>
                </a:r>
                <a:r>
                  <a:rPr lang="ru-RU" altLang="en-US" sz="2400" i="1" dirty="0"/>
                  <a:t>А</a:t>
                </a:r>
                <a:r>
                  <a:rPr lang="ru-RU" altLang="en-US" sz="2400" dirty="0"/>
                  <a:t> в пространстве можно задать</a:t>
                </a:r>
                <a:r>
                  <a:rPr lang="en-US" altLang="en-US" sz="2400" dirty="0"/>
                  <a:t> </a:t>
                </a:r>
                <a:r>
                  <a:rPr lang="ru-RU" altLang="en-US" sz="2400" dirty="0"/>
                  <a:t>с помощью </a:t>
                </a:r>
                <a14:m>
                  <m:oMath xmlns:m="http://schemas.openxmlformats.org/officeDocument/2006/math">
                    <m:acc>
                      <m:accPr>
                        <m:chr m:val="̅"/>
                        <m:ctrlPr>
                          <a:rPr lang="en-US" altLang="en-US" sz="2400" i="1">
                            <a:latin typeface="Cambria Math"/>
                            <a:cs typeface="Times New Roman" panose="02020603050405020304" pitchFamily="18" charset="0"/>
                          </a:rPr>
                        </m:ctrlPr>
                      </m:accPr>
                      <m:e>
                        <m:r>
                          <a:rPr lang="en-US" altLang="en-US" sz="2400" i="1">
                            <a:latin typeface="Cambria Math" panose="02040503050406030204" pitchFamily="18" charset="0"/>
                            <a:cs typeface="Times New Roman" panose="02020603050405020304" pitchFamily="18" charset="0"/>
                          </a:rPr>
                          <m:t>𝑟</m:t>
                        </m:r>
                      </m:e>
                    </m:acc>
                  </m:oMath>
                </a14:m>
                <a:r>
                  <a:rPr lang="ru-RU" altLang="en-US" sz="2400" dirty="0"/>
                  <a:t> радиус-вектора</a:t>
                </a:r>
                <a:r>
                  <a:rPr lang="en-US" altLang="en-US" sz="2400" dirty="0"/>
                  <a:t>   </a:t>
                </a:r>
                <a:r>
                  <a:rPr lang="ru-RU" altLang="en-US" sz="2400" dirty="0"/>
                  <a:t> </a:t>
                </a:r>
                <a:r>
                  <a:rPr lang="en-US" altLang="en-US" sz="2400" dirty="0"/>
                  <a:t>   </a:t>
                </a:r>
                <a:r>
                  <a:rPr lang="ru-RU" altLang="en-US" sz="2400" dirty="0"/>
                  <a:t>проведенного из точки отсчета </a:t>
                </a:r>
                <a:r>
                  <a:rPr lang="ru-RU" altLang="en-US" sz="2400" i="1" dirty="0"/>
                  <a:t>О </a:t>
                </a:r>
                <a:r>
                  <a:rPr lang="ru-RU" altLang="en-US" sz="2400" dirty="0"/>
                  <a:t>или начала координат</a:t>
                </a:r>
                <a:endParaRPr lang="ru-RU" dirty="0"/>
              </a:p>
            </p:txBody>
          </p:sp>
        </mc:Choice>
        <mc:Fallback>
          <p:sp>
            <p:nvSpPr>
              <p:cNvPr id="10" name="Текст 9">
                <a:extLst>
                  <a:ext uri="{FF2B5EF4-FFF2-40B4-BE49-F238E27FC236}">
                    <a16:creationId xmlns="" xmlns:a16="http://schemas.microsoft.com/office/drawing/2014/main" xmlns:a14="http://schemas.microsoft.com/office/drawing/2010/main" id="{18B6051F-5062-B08B-6B69-0EAF50DEE65A}"/>
                  </a:ext>
                </a:extLst>
              </p:cNvPr>
              <p:cNvSpPr>
                <a:spLocks noGrp="1" noRot="1" noChangeAspect="1" noMove="1" noResize="1" noEditPoints="1" noAdjustHandles="1" noChangeArrowheads="1" noChangeShapeType="1" noTextEdit="1"/>
              </p:cNvSpPr>
              <p:nvPr>
                <p:ph type="body" sz="quarter" idx="14"/>
              </p:nvPr>
            </p:nvSpPr>
            <p:spPr>
              <a:xfrm>
                <a:off x="479424" y="2428715"/>
                <a:ext cx="5965981" cy="3127375"/>
              </a:xfrm>
              <a:blipFill rotWithShape="1">
                <a:blip r:embed="rId2"/>
                <a:stretch>
                  <a:fillRect l="-1636" t="-2534"/>
                </a:stretch>
              </a:blipFill>
            </p:spPr>
            <p:txBody>
              <a:bodyPr/>
              <a:lstStyle/>
              <a:p>
                <a:r>
                  <a:rPr lang="ru-RU">
                    <a:noFill/>
                  </a:rPr>
                  <a:t> </a:t>
                </a:r>
              </a:p>
            </p:txBody>
          </p:sp>
        </mc:Fallback>
      </mc:AlternateContent>
      <p:sp>
        <p:nvSpPr>
          <p:cNvPr id="14" name="Текст 13">
            <a:extLst>
              <a:ext uri="{FF2B5EF4-FFF2-40B4-BE49-F238E27FC236}">
                <a16:creationId xmlns="" xmlns:a16="http://schemas.microsoft.com/office/drawing/2014/main" id="{C4E4DC2F-E729-F3E2-59DC-8FCB366C2EFB}"/>
              </a:ext>
            </a:extLst>
          </p:cNvPr>
          <p:cNvSpPr>
            <a:spLocks noGrp="1"/>
          </p:cNvSpPr>
          <p:nvPr>
            <p:ph type="body" sz="quarter" idx="20"/>
          </p:nvPr>
        </p:nvSpPr>
        <p:spPr/>
        <p:txBody>
          <a:bodyPr/>
          <a:lstStyle/>
          <a:p>
            <a:r>
              <a:rPr lang="ru-RU" dirty="0"/>
              <a:t>Кинематика материальной точки</a:t>
            </a:r>
          </a:p>
        </p:txBody>
      </p:sp>
      <p:pic>
        <p:nvPicPr>
          <p:cNvPr id="3" name="Picture 2">
            <a:extLst>
              <a:ext uri="{FF2B5EF4-FFF2-40B4-BE49-F238E27FC236}">
                <a16:creationId xmlns="" xmlns:a16="http://schemas.microsoft.com/office/drawing/2014/main" id="{3677DD8F-396D-427C-AE22-0762FB7F1AA2}"/>
              </a:ext>
            </a:extLst>
          </p:cNvPr>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Lst>
          </a:blip>
          <a:stretch>
            <a:fillRect/>
          </a:stretch>
        </p:blipFill>
        <p:spPr>
          <a:xfrm>
            <a:off x="6445405" y="1678456"/>
            <a:ext cx="5398662" cy="3633356"/>
          </a:xfrm>
          <a:prstGeom prst="rect">
            <a:avLst/>
          </a:prstGeom>
        </p:spPr>
      </p:pic>
    </p:spTree>
    <p:extLst>
      <p:ext uri="{BB962C8B-B14F-4D97-AF65-F5344CB8AC3E}">
        <p14:creationId xmlns:p14="http://schemas.microsoft.com/office/powerpoint/2010/main" val="40529241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10" name="Текст 9">
                <a:extLst>
                  <a:ext uri="{FF2B5EF4-FFF2-40B4-BE49-F238E27FC236}">
                    <a16:creationId xmlns="" xmlns:a16="http://schemas.microsoft.com/office/drawing/2014/main" id="{18B6051F-5062-B08B-6B69-0EAF50DEE65A}"/>
                  </a:ext>
                </a:extLst>
              </p:cNvPr>
              <p:cNvSpPr>
                <a:spLocks noGrp="1"/>
              </p:cNvSpPr>
              <p:nvPr>
                <p:ph type="body" sz="quarter" idx="14"/>
              </p:nvPr>
            </p:nvSpPr>
            <p:spPr>
              <a:xfrm>
                <a:off x="442389" y="1028406"/>
                <a:ext cx="10853796" cy="5127067"/>
              </a:xfrm>
            </p:spPr>
            <p:txBody>
              <a:bodyPr/>
              <a:lstStyle/>
              <a:p>
                <a:r>
                  <a:rPr lang="ru-RU" altLang="en-US" dirty="0"/>
                  <a:t>При движении точки </a:t>
                </a:r>
                <a:r>
                  <a:rPr lang="ru-RU" altLang="en-US" i="1" dirty="0"/>
                  <a:t>А</a:t>
                </a:r>
                <a:r>
                  <a:rPr lang="ru-RU" altLang="en-US" dirty="0"/>
                  <a:t> из точки 1 в точку 2 её радиус-вектор</a:t>
                </a:r>
                <a:r>
                  <a:rPr lang="en-US" altLang="en-US" dirty="0"/>
                  <a:t> </a:t>
                </a:r>
                <a:r>
                  <a:rPr lang="ru-RU" altLang="en-US" dirty="0"/>
                  <a:t>изменяется и по величине, и по направлению, т.е. </a:t>
                </a:r>
                <a14:m>
                  <m:oMath xmlns:m="http://schemas.openxmlformats.org/officeDocument/2006/math">
                    <m:acc>
                      <m:accPr>
                        <m:chr m:val="̅"/>
                        <m:ctrlPr>
                          <a:rPr lang="en-US" altLang="en-US" i="1">
                            <a:latin typeface="Cambria Math"/>
                            <a:cs typeface="Times New Roman" panose="02020603050405020304" pitchFamily="18" charset="0"/>
                          </a:rPr>
                        </m:ctrlPr>
                      </m:accPr>
                      <m:e>
                        <m:r>
                          <a:rPr lang="en-US" altLang="en-US" i="1">
                            <a:latin typeface="Cambria Math" panose="02040503050406030204" pitchFamily="18" charset="0"/>
                            <a:cs typeface="Times New Roman" panose="02020603050405020304" pitchFamily="18" charset="0"/>
                          </a:rPr>
                          <m:t>𝑟</m:t>
                        </m:r>
                      </m:e>
                    </m:acc>
                  </m:oMath>
                </a14:m>
                <a:r>
                  <a:rPr lang="en-US" altLang="en-US" dirty="0"/>
                  <a:t> </a:t>
                </a:r>
                <a:r>
                  <a:rPr lang="ru-RU" altLang="en-US" dirty="0"/>
                  <a:t>зависит от времени </a:t>
                </a:r>
                <a:r>
                  <a:rPr lang="ru-RU" altLang="en-US" i="1" dirty="0"/>
                  <a:t>t.</a:t>
                </a:r>
                <a:endParaRPr lang="ru-RU" altLang="en-US" dirty="0"/>
              </a:p>
              <a:p>
                <a:endParaRPr lang="ru-RU" altLang="en-US" i="1" dirty="0"/>
              </a:p>
              <a:p>
                <a:r>
                  <a:rPr lang="ru-RU" altLang="en-US" i="1" dirty="0"/>
                  <a:t>Геометрическое</a:t>
                </a:r>
                <a:r>
                  <a:rPr lang="en-US" altLang="en-US" i="1" dirty="0"/>
                  <a:t> </a:t>
                </a:r>
                <a:r>
                  <a:rPr lang="ru-RU" altLang="en-US" i="1" dirty="0"/>
                  <a:t>место</a:t>
                </a:r>
                <a:r>
                  <a:rPr lang="en-US" altLang="en-US" i="1" dirty="0"/>
                  <a:t> </a:t>
                </a:r>
                <a:r>
                  <a:rPr lang="ru-RU" altLang="en-US" i="1" dirty="0"/>
                  <a:t>точек концов</a:t>
                </a:r>
                <a:r>
                  <a:rPr lang="en-US" altLang="en-US" i="1" dirty="0"/>
                  <a:t> </a:t>
                </a:r>
                <a14:m>
                  <m:oMath xmlns:m="http://schemas.openxmlformats.org/officeDocument/2006/math">
                    <m:acc>
                      <m:accPr>
                        <m:chr m:val="̅"/>
                        <m:ctrlPr>
                          <a:rPr lang="en-US" altLang="en-US" i="1">
                            <a:latin typeface="Cambria Math"/>
                            <a:cs typeface="Times New Roman" panose="02020603050405020304" pitchFamily="18" charset="0"/>
                          </a:rPr>
                        </m:ctrlPr>
                      </m:accPr>
                      <m:e>
                        <m:r>
                          <a:rPr lang="en-US" altLang="en-US" i="1">
                            <a:latin typeface="Cambria Math" panose="02040503050406030204" pitchFamily="18" charset="0"/>
                            <a:cs typeface="Times New Roman" panose="02020603050405020304" pitchFamily="18" charset="0"/>
                          </a:rPr>
                          <m:t>𝑟</m:t>
                        </m:r>
                      </m:e>
                    </m:acc>
                    <m:r>
                      <a:rPr lang="en-US" altLang="en-US" i="1">
                        <a:latin typeface="Cambria Math" panose="02040503050406030204" pitchFamily="18" charset="0"/>
                        <a:cs typeface="Times New Roman" panose="02020603050405020304" pitchFamily="18" charset="0"/>
                      </a:rPr>
                      <m:t> </m:t>
                    </m:r>
                  </m:oMath>
                </a14:m>
                <a:r>
                  <a:rPr lang="ru-RU" altLang="en-US" i="1" dirty="0"/>
                  <a:t>называется</a:t>
                </a:r>
                <a:r>
                  <a:rPr lang="en-US" altLang="en-US" i="1" dirty="0"/>
                  <a:t> </a:t>
                </a:r>
                <a:r>
                  <a:rPr lang="ru-RU" altLang="en-US" b="1" dirty="0">
                    <a:solidFill>
                      <a:schemeClr val="accent5"/>
                    </a:solidFill>
                  </a:rPr>
                  <a:t>траекторией точки</a:t>
                </a:r>
                <a:r>
                  <a:rPr lang="ru-RU" altLang="en-US" i="1" dirty="0"/>
                  <a:t>.</a:t>
                </a:r>
              </a:p>
              <a:p>
                <a:endParaRPr lang="ru-RU" altLang="en-US" i="1" dirty="0"/>
              </a:p>
              <a:p>
                <a:r>
                  <a:rPr lang="ru-RU" altLang="en-US" i="1" dirty="0">
                    <a:solidFill>
                      <a:srgbClr val="FF0000"/>
                    </a:solidFill>
                  </a:rPr>
                  <a:t> </a:t>
                </a:r>
                <a:r>
                  <a:rPr lang="ru-RU" altLang="en-US" b="1" dirty="0">
                    <a:solidFill>
                      <a:schemeClr val="accent5"/>
                    </a:solidFill>
                  </a:rPr>
                  <a:t>Длина траектории есть путь Δ</a:t>
                </a:r>
                <a:r>
                  <a:rPr lang="en-US" altLang="en-US" b="1" dirty="0">
                    <a:solidFill>
                      <a:schemeClr val="accent5"/>
                    </a:solidFill>
                  </a:rPr>
                  <a:t>S</a:t>
                </a:r>
                <a:r>
                  <a:rPr lang="ru-RU" altLang="en-US" dirty="0"/>
                  <a:t>.</a:t>
                </a:r>
                <a:r>
                  <a:rPr lang="ru-RU" altLang="en-US" i="1" dirty="0"/>
                  <a:t> </a:t>
                </a:r>
                <a:r>
                  <a:rPr lang="ru-RU" altLang="en-US" dirty="0"/>
                  <a:t>Если точка движется по</a:t>
                </a:r>
                <a:r>
                  <a:rPr lang="en-US" altLang="en-US" dirty="0"/>
                  <a:t> </a:t>
                </a:r>
                <a:r>
                  <a:rPr lang="ru-RU" altLang="en-US" dirty="0"/>
                  <a:t>прямой, то приращение</a:t>
                </a:r>
                <a:r>
                  <a:rPr lang="en-US" altLang="en-US" dirty="0"/>
                  <a:t> </a:t>
                </a:r>
                <a14:m>
                  <m:oMath xmlns:m="http://schemas.openxmlformats.org/officeDocument/2006/math">
                    <m:d>
                      <m:dPr>
                        <m:begChr m:val="|"/>
                        <m:endChr m:val="|"/>
                        <m:ctrlPr>
                          <a:rPr lang="en-US" altLang="en-US" i="1">
                            <a:latin typeface="Cambria Math"/>
                          </a:rPr>
                        </m:ctrlPr>
                      </m:dPr>
                      <m:e>
                        <m:r>
                          <a:rPr lang="en-US" altLang="en-US" i="1">
                            <a:latin typeface="Cambria Math" panose="02040503050406030204" pitchFamily="18" charset="0"/>
                            <a:ea typeface="Cambria Math" panose="02040503050406030204" pitchFamily="18" charset="0"/>
                          </a:rPr>
                          <m:t>∆</m:t>
                        </m:r>
                        <m:acc>
                          <m:accPr>
                            <m:chr m:val="̅"/>
                            <m:ctrlPr>
                              <a:rPr lang="en-US" altLang="en-US" i="1">
                                <a:latin typeface="Cambria Math"/>
                                <a:ea typeface="Cambria Math" panose="02040503050406030204" pitchFamily="18" charset="0"/>
                              </a:rPr>
                            </m:ctrlPr>
                          </m:accPr>
                          <m:e>
                            <m:r>
                              <a:rPr lang="en-US" altLang="en-US" i="1">
                                <a:latin typeface="Cambria Math" panose="02040503050406030204" pitchFamily="18" charset="0"/>
                                <a:ea typeface="Cambria Math" panose="02040503050406030204" pitchFamily="18" charset="0"/>
                              </a:rPr>
                              <m:t>𝑟</m:t>
                            </m:r>
                          </m:e>
                        </m:acc>
                      </m:e>
                    </m:d>
                  </m:oMath>
                </a14:m>
                <a:r>
                  <a:rPr lang="en-US" altLang="en-US" dirty="0"/>
                  <a:t> </a:t>
                </a:r>
                <a:r>
                  <a:rPr lang="ru-RU" altLang="en-US" dirty="0"/>
                  <a:t>равно пути </a:t>
                </a:r>
                <a:r>
                  <a:rPr lang="ru-RU" altLang="en-US" dirty="0">
                    <a:sym typeface="Symbol" panose="05050102010706020507" pitchFamily="18" charset="2"/>
                  </a:rPr>
                  <a:t></a:t>
                </a:r>
                <a:r>
                  <a:rPr lang="en-US" altLang="en-US" i="1" dirty="0"/>
                  <a:t>S</a:t>
                </a:r>
                <a:r>
                  <a:rPr lang="ru-RU" altLang="en-US" dirty="0">
                    <a:sym typeface="Symbol" panose="05050102010706020507" pitchFamily="18" charset="2"/>
                  </a:rPr>
                  <a:t>.</a:t>
                </a:r>
              </a:p>
            </p:txBody>
          </p:sp>
        </mc:Choice>
        <mc:Fallback>
          <p:sp>
            <p:nvSpPr>
              <p:cNvPr id="10" name="Текст 9">
                <a:extLst>
                  <a:ext uri="{FF2B5EF4-FFF2-40B4-BE49-F238E27FC236}">
                    <a16:creationId xmlns="" xmlns:a16="http://schemas.microsoft.com/office/drawing/2014/main" xmlns:a14="http://schemas.microsoft.com/office/drawing/2010/main" id="{18B6051F-5062-B08B-6B69-0EAF50DEE65A}"/>
                  </a:ext>
                </a:extLst>
              </p:cNvPr>
              <p:cNvSpPr>
                <a:spLocks noGrp="1" noRot="1" noChangeAspect="1" noMove="1" noResize="1" noEditPoints="1" noAdjustHandles="1" noChangeArrowheads="1" noChangeShapeType="1" noTextEdit="1"/>
              </p:cNvSpPr>
              <p:nvPr>
                <p:ph type="body" sz="quarter" idx="14"/>
              </p:nvPr>
            </p:nvSpPr>
            <p:spPr>
              <a:xfrm>
                <a:off x="442389" y="1028406"/>
                <a:ext cx="10853796" cy="5127067"/>
              </a:xfrm>
              <a:blipFill rotWithShape="1">
                <a:blip r:embed="rId2"/>
                <a:stretch>
                  <a:fillRect l="-899" t="-1546" r="-393"/>
                </a:stretch>
              </a:blipFill>
            </p:spPr>
            <p:txBody>
              <a:bodyPr/>
              <a:lstStyle/>
              <a:p>
                <a:r>
                  <a:rPr lang="ru-RU">
                    <a:noFill/>
                  </a:rPr>
                  <a:t> </a:t>
                </a:r>
              </a:p>
            </p:txBody>
          </p:sp>
        </mc:Fallback>
      </mc:AlternateContent>
      <p:sp>
        <p:nvSpPr>
          <p:cNvPr id="14" name="Текст 13">
            <a:extLst>
              <a:ext uri="{FF2B5EF4-FFF2-40B4-BE49-F238E27FC236}">
                <a16:creationId xmlns="" xmlns:a16="http://schemas.microsoft.com/office/drawing/2014/main" id="{C4E4DC2F-E729-F3E2-59DC-8FCB366C2EFB}"/>
              </a:ext>
            </a:extLst>
          </p:cNvPr>
          <p:cNvSpPr>
            <a:spLocks noGrp="1"/>
          </p:cNvSpPr>
          <p:nvPr>
            <p:ph type="body" sz="quarter" idx="20"/>
          </p:nvPr>
        </p:nvSpPr>
        <p:spPr/>
        <p:txBody>
          <a:bodyPr/>
          <a:lstStyle/>
          <a:p>
            <a:r>
              <a:rPr lang="ru-RU" dirty="0"/>
              <a:t>Кинематика материальной точки</a:t>
            </a:r>
          </a:p>
        </p:txBody>
      </p:sp>
    </p:spTree>
    <p:extLst>
      <p:ext uri="{BB962C8B-B14F-4D97-AF65-F5344CB8AC3E}">
        <p14:creationId xmlns:p14="http://schemas.microsoft.com/office/powerpoint/2010/main" val="1650741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10" name="Текст 9">
                <a:extLst>
                  <a:ext uri="{FF2B5EF4-FFF2-40B4-BE49-F238E27FC236}">
                    <a16:creationId xmlns="" xmlns:a16="http://schemas.microsoft.com/office/drawing/2014/main" id="{18B6051F-5062-B08B-6B69-0EAF50DEE65A}"/>
                  </a:ext>
                </a:extLst>
              </p:cNvPr>
              <p:cNvSpPr>
                <a:spLocks noGrp="1"/>
              </p:cNvSpPr>
              <p:nvPr>
                <p:ph type="body" sz="quarter" idx="14"/>
              </p:nvPr>
            </p:nvSpPr>
            <p:spPr>
              <a:xfrm>
                <a:off x="442389" y="1028407"/>
                <a:ext cx="10872382" cy="1714794"/>
              </a:xfrm>
            </p:spPr>
            <p:txBody>
              <a:bodyPr/>
              <a:lstStyle/>
              <a:p>
                <a:pPr algn="just"/>
                <a:r>
                  <a:rPr lang="ru-RU" altLang="en-US" dirty="0">
                    <a:sym typeface="Symbol" panose="05050102010706020507" pitchFamily="18" charset="2"/>
                  </a:rPr>
                  <a:t>Пусть за время </a:t>
                </a:r>
                <a:r>
                  <a:rPr lang="en-US" altLang="en-US" i="1" dirty="0"/>
                  <a:t>t</a:t>
                </a:r>
                <a:r>
                  <a:rPr lang="ru-RU" altLang="en-US" dirty="0">
                    <a:sym typeface="Symbol" panose="05050102010706020507" pitchFamily="18" charset="2"/>
                  </a:rPr>
                  <a:t> точка </a:t>
                </a:r>
                <a:r>
                  <a:rPr lang="ru-RU" altLang="en-US" i="1" dirty="0">
                    <a:sym typeface="Symbol" panose="05050102010706020507" pitchFamily="18" charset="2"/>
                  </a:rPr>
                  <a:t>А</a:t>
                </a:r>
                <a:r>
                  <a:rPr lang="ru-RU" altLang="en-US" dirty="0">
                    <a:sym typeface="Symbol" panose="05050102010706020507" pitchFamily="18" charset="2"/>
                  </a:rPr>
                  <a:t> переместилась из точки 1 в точку 2.</a:t>
                </a:r>
              </a:p>
              <a:p>
                <a:pPr algn="just"/>
                <a:endParaRPr lang="ru-RU" altLang="en-US" dirty="0">
                  <a:sym typeface="Symbol" panose="05050102010706020507" pitchFamily="18" charset="2"/>
                </a:endParaRPr>
              </a:p>
              <a:p>
                <a:pPr algn="just"/>
                <a:r>
                  <a:rPr lang="ru-RU" altLang="en-US" b="1" dirty="0">
                    <a:solidFill>
                      <a:schemeClr val="accent5"/>
                    </a:solidFill>
                    <a:sym typeface="Symbol" panose="05050102010706020507" pitchFamily="18" charset="2"/>
                  </a:rPr>
                  <a:t>Вектор перемещения</a:t>
                </a:r>
                <a:r>
                  <a:rPr lang="en-US" altLang="en-US" b="1" dirty="0">
                    <a:solidFill>
                      <a:schemeClr val="accent5"/>
                    </a:solidFill>
                    <a:sym typeface="Symbol" panose="05050102010706020507" pitchFamily="18" charset="2"/>
                  </a:rPr>
                  <a:t> </a:t>
                </a:r>
                <a14:m>
                  <m:oMath xmlns:m="http://schemas.openxmlformats.org/officeDocument/2006/math">
                    <m:d>
                      <m:dPr>
                        <m:begChr m:val="|"/>
                        <m:endChr m:val="|"/>
                        <m:ctrlPr>
                          <a:rPr lang="en-US" altLang="en-US" b="1" i="1">
                            <a:solidFill>
                              <a:schemeClr val="accent5"/>
                            </a:solidFill>
                            <a:latin typeface="Cambria Math"/>
                          </a:rPr>
                        </m:ctrlPr>
                      </m:dPr>
                      <m:e>
                        <m:r>
                          <a:rPr lang="en-US" altLang="en-US" b="1">
                            <a:solidFill>
                              <a:schemeClr val="accent5"/>
                            </a:solidFill>
                            <a:latin typeface="Cambria Math" panose="02040503050406030204" pitchFamily="18" charset="0"/>
                          </a:rPr>
                          <m:t>∆</m:t>
                        </m:r>
                        <m:acc>
                          <m:accPr>
                            <m:chr m:val="̅"/>
                            <m:ctrlPr>
                              <a:rPr lang="en-US" altLang="en-US" b="1" i="1">
                                <a:solidFill>
                                  <a:schemeClr val="accent5"/>
                                </a:solidFill>
                                <a:latin typeface="Cambria Math"/>
                              </a:rPr>
                            </m:ctrlPr>
                          </m:accPr>
                          <m:e>
                            <m:r>
                              <a:rPr lang="en-US" altLang="en-US" b="1">
                                <a:solidFill>
                                  <a:schemeClr val="accent5"/>
                                </a:solidFill>
                                <a:latin typeface="Cambria Math" panose="02040503050406030204" pitchFamily="18" charset="0"/>
                              </a:rPr>
                              <m:t>𝑟</m:t>
                            </m:r>
                          </m:e>
                        </m:acc>
                      </m:e>
                    </m:d>
                  </m:oMath>
                </a14:m>
                <a:r>
                  <a:rPr lang="ru-RU" altLang="en-US" b="1" dirty="0" smtClean="0">
                    <a:solidFill>
                      <a:schemeClr val="accent5"/>
                    </a:solidFill>
                    <a:sym typeface="Symbol" panose="05050102010706020507" pitchFamily="18" charset="2"/>
                  </a:rPr>
                  <a:t> </a:t>
                </a:r>
                <a:r>
                  <a:rPr lang="ru-RU" altLang="en-US" b="1" dirty="0">
                    <a:solidFill>
                      <a:schemeClr val="accent5"/>
                    </a:solidFill>
                    <a:sym typeface="Symbol" panose="05050102010706020507" pitchFamily="18" charset="2"/>
                  </a:rPr>
                  <a:t>есть приращение</a:t>
                </a:r>
                <a14:m>
                  <m:oMath xmlns:m="http://schemas.openxmlformats.org/officeDocument/2006/math">
                    <m:r>
                      <a:rPr lang="en-US" altLang="en-US" b="1">
                        <a:solidFill>
                          <a:schemeClr val="accent5"/>
                        </a:solidFill>
                        <a:latin typeface="Cambria Math" panose="02040503050406030204" pitchFamily="18" charset="0"/>
                      </a:rPr>
                      <m:t> </m:t>
                    </m:r>
                    <m:sSub>
                      <m:sSubPr>
                        <m:ctrlPr>
                          <a:rPr lang="en-US" altLang="en-US" b="1" i="1">
                            <a:solidFill>
                              <a:schemeClr val="accent5"/>
                            </a:solidFill>
                            <a:latin typeface="Cambria Math"/>
                          </a:rPr>
                        </m:ctrlPr>
                      </m:sSubPr>
                      <m:e>
                        <m:acc>
                          <m:accPr>
                            <m:chr m:val="̅"/>
                            <m:ctrlPr>
                              <a:rPr lang="en-US" altLang="en-US" b="1" i="1">
                                <a:solidFill>
                                  <a:schemeClr val="accent5"/>
                                </a:solidFill>
                                <a:latin typeface="Cambria Math"/>
                              </a:rPr>
                            </m:ctrlPr>
                          </m:accPr>
                          <m:e>
                            <m:r>
                              <a:rPr lang="en-US" altLang="en-US" b="1">
                                <a:solidFill>
                                  <a:schemeClr val="accent5"/>
                                </a:solidFill>
                                <a:latin typeface="Cambria Math" panose="02040503050406030204" pitchFamily="18" charset="0"/>
                              </a:rPr>
                              <m:t>𝑟</m:t>
                            </m:r>
                          </m:e>
                        </m:acc>
                      </m:e>
                      <m:sub>
                        <m:r>
                          <a:rPr lang="en-US" altLang="en-US" b="1">
                            <a:solidFill>
                              <a:schemeClr val="accent5"/>
                            </a:solidFill>
                            <a:latin typeface="Cambria Math" panose="02040503050406030204" pitchFamily="18" charset="0"/>
                          </a:rPr>
                          <m:t>1</m:t>
                        </m:r>
                      </m:sub>
                    </m:sSub>
                  </m:oMath>
                </a14:m>
                <a:r>
                  <a:rPr lang="en-US" altLang="en-US" b="1" dirty="0">
                    <a:solidFill>
                      <a:schemeClr val="accent5"/>
                    </a:solidFill>
                    <a:sym typeface="Symbol" panose="05050102010706020507" pitchFamily="18" charset="2"/>
                  </a:rPr>
                  <a:t> </a:t>
                </a:r>
                <a:r>
                  <a:rPr lang="ru-RU" altLang="en-US" b="1" dirty="0">
                    <a:solidFill>
                      <a:schemeClr val="accent5"/>
                    </a:solidFill>
                    <a:sym typeface="Symbol" panose="05050102010706020507" pitchFamily="18" charset="2"/>
                  </a:rPr>
                  <a:t>за время </a:t>
                </a:r>
                <a:r>
                  <a:rPr lang="en-US" altLang="en-US" b="1" dirty="0">
                    <a:solidFill>
                      <a:schemeClr val="accent5"/>
                    </a:solidFill>
                  </a:rPr>
                  <a:t>t</a:t>
                </a:r>
              </a:p>
            </p:txBody>
          </p:sp>
        </mc:Choice>
        <mc:Fallback>
          <p:sp>
            <p:nvSpPr>
              <p:cNvPr id="10" name="Текст 9">
                <a:extLst>
                  <a:ext uri="{FF2B5EF4-FFF2-40B4-BE49-F238E27FC236}">
                    <a16:creationId xmlns="" xmlns:a16="http://schemas.microsoft.com/office/drawing/2014/main" xmlns:a14="http://schemas.microsoft.com/office/drawing/2010/main" id="{18B6051F-5062-B08B-6B69-0EAF50DEE65A}"/>
                  </a:ext>
                </a:extLst>
              </p:cNvPr>
              <p:cNvSpPr>
                <a:spLocks noGrp="1" noRot="1" noChangeAspect="1" noMove="1" noResize="1" noEditPoints="1" noAdjustHandles="1" noChangeArrowheads="1" noChangeShapeType="1" noTextEdit="1"/>
              </p:cNvSpPr>
              <p:nvPr>
                <p:ph type="body" sz="quarter" idx="14"/>
              </p:nvPr>
            </p:nvSpPr>
            <p:spPr>
              <a:xfrm>
                <a:off x="442389" y="1028407"/>
                <a:ext cx="10872382" cy="1714794"/>
              </a:xfrm>
              <a:blipFill rotWithShape="1">
                <a:blip r:embed="rId3"/>
                <a:stretch>
                  <a:fillRect l="-897" t="-5338"/>
                </a:stretch>
              </a:blipFill>
            </p:spPr>
            <p:txBody>
              <a:bodyPr/>
              <a:lstStyle/>
              <a:p>
                <a:r>
                  <a:rPr lang="ru-RU">
                    <a:noFill/>
                  </a:rPr>
                  <a:t> </a:t>
                </a:r>
              </a:p>
            </p:txBody>
          </p:sp>
        </mc:Fallback>
      </mc:AlternateContent>
      <p:sp>
        <p:nvSpPr>
          <p:cNvPr id="14" name="Текст 13">
            <a:extLst>
              <a:ext uri="{FF2B5EF4-FFF2-40B4-BE49-F238E27FC236}">
                <a16:creationId xmlns="" xmlns:a16="http://schemas.microsoft.com/office/drawing/2014/main" id="{C4E4DC2F-E729-F3E2-59DC-8FCB366C2EFB}"/>
              </a:ext>
            </a:extLst>
          </p:cNvPr>
          <p:cNvSpPr>
            <a:spLocks noGrp="1"/>
          </p:cNvSpPr>
          <p:nvPr>
            <p:ph type="body" sz="quarter" idx="20"/>
          </p:nvPr>
        </p:nvSpPr>
        <p:spPr/>
        <p:txBody>
          <a:bodyPr/>
          <a:lstStyle/>
          <a:p>
            <a:r>
              <a:rPr lang="ru-RU" dirty="0"/>
              <a:t>Кинематика материальной точки</a:t>
            </a:r>
          </a:p>
        </p:txBody>
      </p:sp>
      <p:graphicFrame>
        <p:nvGraphicFramePr>
          <p:cNvPr id="5" name="Object 18">
            <a:extLst>
              <a:ext uri="{FF2B5EF4-FFF2-40B4-BE49-F238E27FC236}">
                <a16:creationId xmlns="" xmlns:a16="http://schemas.microsoft.com/office/drawing/2014/main" id="{3ABD87EB-AFDC-4FBF-BA3C-EAE609BB9EDB}"/>
              </a:ext>
            </a:extLst>
          </p:cNvPr>
          <p:cNvGraphicFramePr>
            <a:graphicFrameLocks noChangeAspect="1"/>
          </p:cNvGraphicFramePr>
          <p:nvPr>
            <p:extLst>
              <p:ext uri="{D42A27DB-BD31-4B8C-83A1-F6EECF244321}">
                <p14:modId xmlns:p14="http://schemas.microsoft.com/office/powerpoint/2010/main" val="57729823"/>
              </p:ext>
            </p:extLst>
          </p:nvPr>
        </p:nvGraphicFramePr>
        <p:xfrm>
          <a:off x="3793331" y="3000375"/>
          <a:ext cx="4605337" cy="428625"/>
        </p:xfrm>
        <a:graphic>
          <a:graphicData uri="http://schemas.openxmlformats.org/presentationml/2006/ole">
            <mc:AlternateContent xmlns:mc="http://schemas.openxmlformats.org/markup-compatibility/2006">
              <mc:Choice xmlns:v="urn:schemas-microsoft-com:vml" Requires="v">
                <p:oleObj spid="_x0000_s5272" name="Equation" r:id="rId4" imgW="5562360" imgH="431640" progId="Equation.DSMT4">
                  <p:embed/>
                </p:oleObj>
              </mc:Choice>
              <mc:Fallback>
                <p:oleObj name="Equation" r:id="rId4" imgW="5562360" imgH="431640" progId="Equation.DSMT4">
                  <p:embed/>
                  <p:pic>
                    <p:nvPicPr>
                      <p:cNvPr id="7172" name="Object 18">
                        <a:extLst>
                          <a:ext uri="{FF2B5EF4-FFF2-40B4-BE49-F238E27FC236}">
                            <a16:creationId xmlns="" xmlns:a16="http://schemas.microsoft.com/office/drawing/2014/main" id="{978DDBFC-5721-4F50-8B2B-1A94498F106A}"/>
                          </a:ext>
                        </a:extLst>
                      </p:cNvPr>
                      <p:cNvPicPr>
                        <a:picLocks noChangeAspect="1" noChangeArrowheads="1"/>
                      </p:cNvPicPr>
                      <p:nvPr/>
                    </p:nvPicPr>
                    <p:blipFill>
                      <a:blip r:embed="rId5"/>
                      <a:srcRect/>
                      <a:stretch>
                        <a:fillRect/>
                      </a:stretch>
                    </p:blipFill>
                    <p:spPr bwMode="auto">
                      <a:xfrm>
                        <a:off x="3793331" y="3000375"/>
                        <a:ext cx="4605337" cy="4286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 name="Object 21">
            <a:extLst>
              <a:ext uri="{FF2B5EF4-FFF2-40B4-BE49-F238E27FC236}">
                <a16:creationId xmlns="" xmlns:a16="http://schemas.microsoft.com/office/drawing/2014/main" id="{36EE5F85-6F18-46A6-ABFF-F339BE4CF7EF}"/>
              </a:ext>
            </a:extLst>
          </p:cNvPr>
          <p:cNvGraphicFramePr>
            <a:graphicFrameLocks noChangeAspect="1"/>
          </p:cNvGraphicFramePr>
          <p:nvPr>
            <p:extLst>
              <p:ext uri="{D42A27DB-BD31-4B8C-83A1-F6EECF244321}">
                <p14:modId xmlns:p14="http://schemas.microsoft.com/office/powerpoint/2010/main" val="3117035890"/>
              </p:ext>
            </p:extLst>
          </p:nvPr>
        </p:nvGraphicFramePr>
        <p:xfrm>
          <a:off x="4781549" y="4157720"/>
          <a:ext cx="2628900" cy="350838"/>
        </p:xfrm>
        <a:graphic>
          <a:graphicData uri="http://schemas.openxmlformats.org/presentationml/2006/ole">
            <mc:AlternateContent xmlns:mc="http://schemas.openxmlformats.org/markup-compatibility/2006">
              <mc:Choice xmlns:v="urn:schemas-microsoft-com:vml" Requires="v">
                <p:oleObj spid="_x0000_s5273" name="Equation" r:id="rId6" imgW="2628720" imgH="355320" progId="Equation.DSMT4">
                  <p:embed/>
                </p:oleObj>
              </mc:Choice>
              <mc:Fallback>
                <p:oleObj name="Equation" r:id="rId6" imgW="2628720" imgH="355320" progId="Equation.DSMT4">
                  <p:embed/>
                  <p:pic>
                    <p:nvPicPr>
                      <p:cNvPr id="7173" name="Object 21">
                        <a:extLst>
                          <a:ext uri="{FF2B5EF4-FFF2-40B4-BE49-F238E27FC236}">
                            <a16:creationId xmlns="" xmlns:a16="http://schemas.microsoft.com/office/drawing/2014/main" id="{C0F2E7D1-D854-4EEF-B00E-CD51AB3894DB}"/>
                          </a:ext>
                        </a:extLst>
                      </p:cNvPr>
                      <p:cNvPicPr>
                        <a:picLocks noChangeAspect="1" noChangeArrowheads="1"/>
                      </p:cNvPicPr>
                      <p:nvPr/>
                    </p:nvPicPr>
                    <p:blipFill>
                      <a:blip r:embed="rId7"/>
                      <a:srcRect/>
                      <a:stretch>
                        <a:fillRect/>
                      </a:stretch>
                    </p:blipFill>
                    <p:spPr bwMode="auto">
                      <a:xfrm>
                        <a:off x="4781549" y="4157720"/>
                        <a:ext cx="2628900" cy="3508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 name="Object 24">
            <a:extLst>
              <a:ext uri="{FF2B5EF4-FFF2-40B4-BE49-F238E27FC236}">
                <a16:creationId xmlns="" xmlns:a16="http://schemas.microsoft.com/office/drawing/2014/main" id="{18B10352-BAB4-495C-A3F8-969D4180ADD7}"/>
              </a:ext>
            </a:extLst>
          </p:cNvPr>
          <p:cNvGraphicFramePr>
            <a:graphicFrameLocks noChangeAspect="1"/>
          </p:cNvGraphicFramePr>
          <p:nvPr>
            <p:extLst>
              <p:ext uri="{D42A27DB-BD31-4B8C-83A1-F6EECF244321}">
                <p14:modId xmlns:p14="http://schemas.microsoft.com/office/powerpoint/2010/main" val="3045329417"/>
              </p:ext>
            </p:extLst>
          </p:nvPr>
        </p:nvGraphicFramePr>
        <p:xfrm>
          <a:off x="4606924" y="5237279"/>
          <a:ext cx="2978150" cy="501650"/>
        </p:xfrm>
        <a:graphic>
          <a:graphicData uri="http://schemas.openxmlformats.org/presentationml/2006/ole">
            <mc:AlternateContent xmlns:mc="http://schemas.openxmlformats.org/markup-compatibility/2006">
              <mc:Choice xmlns:v="urn:schemas-microsoft-com:vml" Requires="v">
                <p:oleObj spid="_x0000_s5274" name="Equation" r:id="rId8" imgW="2984400" imgH="507960" progId="Equation.DSMT4">
                  <p:embed/>
                </p:oleObj>
              </mc:Choice>
              <mc:Fallback>
                <p:oleObj name="Equation" r:id="rId8" imgW="2984400" imgH="507960" progId="Equation.DSMT4">
                  <p:embed/>
                  <p:pic>
                    <p:nvPicPr>
                      <p:cNvPr id="7174" name="Object 24">
                        <a:extLst>
                          <a:ext uri="{FF2B5EF4-FFF2-40B4-BE49-F238E27FC236}">
                            <a16:creationId xmlns="" xmlns:a16="http://schemas.microsoft.com/office/drawing/2014/main" id="{0E4DAB37-F869-4C4E-AF47-50A5DEDE61A4}"/>
                          </a:ext>
                        </a:extLst>
                      </p:cNvPr>
                      <p:cNvPicPr>
                        <a:picLocks noChangeAspect="1" noChangeArrowheads="1"/>
                      </p:cNvPicPr>
                      <p:nvPr/>
                    </p:nvPicPr>
                    <p:blipFill>
                      <a:blip r:embed="rId9"/>
                      <a:srcRect/>
                      <a:stretch>
                        <a:fillRect/>
                      </a:stretch>
                    </p:blipFill>
                    <p:spPr bwMode="auto">
                      <a:xfrm>
                        <a:off x="4606924" y="5237279"/>
                        <a:ext cx="2978150" cy="5016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TextBox 7">
            <a:extLst>
              <a:ext uri="{FF2B5EF4-FFF2-40B4-BE49-F238E27FC236}">
                <a16:creationId xmlns="" xmlns:a16="http://schemas.microsoft.com/office/drawing/2014/main" id="{4E747D45-A9E0-42C7-B64C-C1BA16F31CCE}"/>
              </a:ext>
            </a:extLst>
          </p:cNvPr>
          <p:cNvSpPr txBox="1"/>
          <p:nvPr/>
        </p:nvSpPr>
        <p:spPr>
          <a:xfrm>
            <a:off x="10944921" y="3000666"/>
            <a:ext cx="563137" cy="369332"/>
          </a:xfrm>
          <a:prstGeom prst="rect">
            <a:avLst/>
          </a:prstGeom>
          <a:noFill/>
        </p:spPr>
        <p:txBody>
          <a:bodyPr wrap="square">
            <a:spAutoFit/>
          </a:bodyPr>
          <a:lstStyle/>
          <a:p>
            <a:r>
              <a:rPr lang="ru-RU" altLang="en-US" b="1" dirty="0">
                <a:cs typeface="Times New Roman" panose="02020603050405020304" pitchFamily="18" charset="0"/>
              </a:rPr>
              <a:t>(3</a:t>
            </a:r>
            <a:r>
              <a:rPr lang="ru-RU" b="1" dirty="0">
                <a:cs typeface="Times New Roman" panose="02020603050405020304" pitchFamily="18" charset="0"/>
              </a:rPr>
              <a:t>)</a:t>
            </a:r>
            <a:endParaRPr lang="en-US" dirty="0"/>
          </a:p>
        </p:txBody>
      </p:sp>
      <p:sp>
        <p:nvSpPr>
          <p:cNvPr id="11" name="TextBox 10">
            <a:extLst>
              <a:ext uri="{FF2B5EF4-FFF2-40B4-BE49-F238E27FC236}">
                <a16:creationId xmlns="" xmlns:a16="http://schemas.microsoft.com/office/drawing/2014/main" id="{41A24E59-2921-42CE-A75A-CC1DB4BC56B0}"/>
              </a:ext>
            </a:extLst>
          </p:cNvPr>
          <p:cNvSpPr txBox="1"/>
          <p:nvPr/>
        </p:nvSpPr>
        <p:spPr>
          <a:xfrm>
            <a:off x="10944921" y="4139226"/>
            <a:ext cx="563137" cy="369332"/>
          </a:xfrm>
          <a:prstGeom prst="rect">
            <a:avLst/>
          </a:prstGeom>
          <a:noFill/>
        </p:spPr>
        <p:txBody>
          <a:bodyPr wrap="square">
            <a:spAutoFit/>
          </a:bodyPr>
          <a:lstStyle/>
          <a:p>
            <a:r>
              <a:rPr lang="ru-RU" b="1" dirty="0">
                <a:cs typeface="Times New Roman" panose="02020603050405020304" pitchFamily="18" charset="0"/>
              </a:rPr>
              <a:t>(4)</a:t>
            </a:r>
            <a:endParaRPr lang="en-US" dirty="0"/>
          </a:p>
        </p:txBody>
      </p:sp>
      <p:sp>
        <p:nvSpPr>
          <p:cNvPr id="12" name="TextBox 11">
            <a:extLst>
              <a:ext uri="{FF2B5EF4-FFF2-40B4-BE49-F238E27FC236}">
                <a16:creationId xmlns="" xmlns:a16="http://schemas.microsoft.com/office/drawing/2014/main" id="{FF144DDE-F7A5-4D96-A6CA-0DC85FCE68D2}"/>
              </a:ext>
            </a:extLst>
          </p:cNvPr>
          <p:cNvSpPr txBox="1"/>
          <p:nvPr/>
        </p:nvSpPr>
        <p:spPr>
          <a:xfrm>
            <a:off x="10944921" y="5303438"/>
            <a:ext cx="518532" cy="369332"/>
          </a:xfrm>
          <a:prstGeom prst="rect">
            <a:avLst/>
          </a:prstGeom>
          <a:noFill/>
        </p:spPr>
        <p:txBody>
          <a:bodyPr wrap="square">
            <a:spAutoFit/>
          </a:bodyPr>
          <a:lstStyle/>
          <a:p>
            <a:r>
              <a:rPr lang="ru-RU" b="1" dirty="0">
                <a:cs typeface="Times New Roman" panose="02020603050405020304" pitchFamily="18" charset="0"/>
              </a:rPr>
              <a:t>(5)</a:t>
            </a:r>
            <a:endParaRPr lang="en-US" dirty="0"/>
          </a:p>
        </p:txBody>
      </p:sp>
    </p:spTree>
    <p:extLst>
      <p:ext uri="{BB962C8B-B14F-4D97-AF65-F5344CB8AC3E}">
        <p14:creationId xmlns:p14="http://schemas.microsoft.com/office/powerpoint/2010/main" val="22044447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Заголовок 7">
            <a:extLst>
              <a:ext uri="{FF2B5EF4-FFF2-40B4-BE49-F238E27FC236}">
                <a16:creationId xmlns="" xmlns:a16="http://schemas.microsoft.com/office/drawing/2014/main" id="{62C18D02-040F-0763-43DB-09B321EC3330}"/>
              </a:ext>
            </a:extLst>
          </p:cNvPr>
          <p:cNvSpPr>
            <a:spLocks noGrp="1"/>
          </p:cNvSpPr>
          <p:nvPr>
            <p:ph type="title"/>
          </p:nvPr>
        </p:nvSpPr>
        <p:spPr>
          <a:xfrm>
            <a:off x="479425" y="597856"/>
            <a:ext cx="11229975" cy="1423509"/>
          </a:xfrm>
        </p:spPr>
        <p:txBody>
          <a:bodyPr/>
          <a:lstStyle/>
          <a:p>
            <a:r>
              <a:rPr lang="ru-RU" dirty="0"/>
              <a:t>Скорость</a:t>
            </a:r>
          </a:p>
        </p:txBody>
      </p:sp>
      <mc:AlternateContent xmlns:mc="http://schemas.openxmlformats.org/markup-compatibility/2006" xmlns:a14="http://schemas.microsoft.com/office/drawing/2010/main">
        <mc:Choice Requires="a14">
          <p:sp>
            <p:nvSpPr>
              <p:cNvPr id="10" name="Текст 9">
                <a:extLst>
                  <a:ext uri="{FF2B5EF4-FFF2-40B4-BE49-F238E27FC236}">
                    <a16:creationId xmlns="" xmlns:a16="http://schemas.microsoft.com/office/drawing/2014/main" id="{18B6051F-5062-B08B-6B69-0EAF50DEE65A}"/>
                  </a:ext>
                </a:extLst>
              </p:cNvPr>
              <p:cNvSpPr>
                <a:spLocks noGrp="1"/>
              </p:cNvSpPr>
              <p:nvPr>
                <p:ph type="body" sz="quarter" idx="14"/>
              </p:nvPr>
            </p:nvSpPr>
            <p:spPr>
              <a:xfrm>
                <a:off x="572583" y="2193450"/>
                <a:ext cx="5965981" cy="3127375"/>
              </a:xfrm>
            </p:spPr>
            <p:txBody>
              <a:bodyPr/>
              <a:lstStyle/>
              <a:p>
                <a:r>
                  <a:rPr lang="ru-RU" altLang="en-US" b="1" dirty="0">
                    <a:solidFill>
                      <a:schemeClr val="accent5"/>
                    </a:solidFill>
                  </a:rPr>
                  <a:t>Средний вектор</a:t>
                </a:r>
                <a:r>
                  <a:rPr lang="en-US" altLang="en-US" b="1" dirty="0">
                    <a:solidFill>
                      <a:schemeClr val="accent5"/>
                    </a:solidFill>
                  </a:rPr>
                  <a:t> </a:t>
                </a:r>
                <a:r>
                  <a:rPr lang="ru-RU" altLang="en-US" b="1" dirty="0">
                    <a:solidFill>
                      <a:schemeClr val="accent5"/>
                    </a:solidFill>
                  </a:rPr>
                  <a:t>скорости </a:t>
                </a:r>
                <a:r>
                  <a:rPr lang="ru-RU" altLang="en-US" sz="2400" dirty="0"/>
                  <a:t>определяется как отношение вектора перемещения </a:t>
                </a:r>
                <a14:m>
                  <m:oMath xmlns:m="http://schemas.openxmlformats.org/officeDocument/2006/math">
                    <m:r>
                      <a:rPr lang="en-US" altLang="en-US" sz="2400" i="1">
                        <a:latin typeface="Cambria Math" panose="02040503050406030204" pitchFamily="18" charset="0"/>
                        <a:ea typeface="Cambria Math" panose="02040503050406030204" pitchFamily="18" charset="0"/>
                      </a:rPr>
                      <m:t>∆</m:t>
                    </m:r>
                    <m:acc>
                      <m:accPr>
                        <m:chr m:val="̅"/>
                        <m:ctrlPr>
                          <a:rPr lang="en-US" altLang="en-US" sz="2400" i="1">
                            <a:latin typeface="Cambria Math"/>
                            <a:ea typeface="Cambria Math" panose="02040503050406030204" pitchFamily="18" charset="0"/>
                          </a:rPr>
                        </m:ctrlPr>
                      </m:accPr>
                      <m:e>
                        <m:r>
                          <a:rPr lang="en-US" altLang="en-US" sz="2400" i="1">
                            <a:latin typeface="Cambria Math" panose="02040503050406030204" pitchFamily="18" charset="0"/>
                            <a:ea typeface="Cambria Math" panose="02040503050406030204" pitchFamily="18" charset="0"/>
                          </a:rPr>
                          <m:t>𝑟</m:t>
                        </m:r>
                      </m:e>
                    </m:acc>
                  </m:oMath>
                </a14:m>
                <a:r>
                  <a:rPr lang="ru-RU" altLang="en-US" sz="2400" dirty="0"/>
                  <a:t> ко </a:t>
                </a:r>
                <a:r>
                  <a:rPr lang="en-US" altLang="en-US" sz="2400" dirty="0"/>
                  <a:t>   </a:t>
                </a:r>
                <a:r>
                  <a:rPr lang="ru-RU" altLang="en-US" sz="2400" dirty="0"/>
                  <a:t>времени</a:t>
                </a:r>
                <a:r>
                  <a:rPr lang="en-US" altLang="en-US" sz="2400" dirty="0"/>
                  <a:t> </a:t>
                </a:r>
                <a:r>
                  <a:rPr lang="ru-RU" altLang="en-US" sz="2400" dirty="0">
                    <a:sym typeface="Symbol" panose="05050102010706020507" pitchFamily="18" charset="2"/>
                  </a:rPr>
                  <a:t></a:t>
                </a:r>
                <a:r>
                  <a:rPr lang="en-US" altLang="en-US" sz="2400" i="1" dirty="0"/>
                  <a:t>t</a:t>
                </a:r>
                <a:r>
                  <a:rPr lang="ru-RU" altLang="en-US" sz="2400" i="1" dirty="0">
                    <a:sym typeface="Symbol" panose="05050102010706020507" pitchFamily="18" charset="2"/>
                  </a:rPr>
                  <a:t>,</a:t>
                </a:r>
                <a:r>
                  <a:rPr lang="en-US" altLang="en-US" sz="2400" i="1" dirty="0">
                    <a:sym typeface="Symbol" panose="05050102010706020507" pitchFamily="18" charset="2"/>
                  </a:rPr>
                  <a:t> </a:t>
                </a:r>
                <a:r>
                  <a:rPr lang="ru-RU" altLang="en-US" sz="2400" dirty="0">
                    <a:sym typeface="Symbol" panose="05050102010706020507" pitchFamily="18" charset="2"/>
                  </a:rPr>
                  <a:t>за</a:t>
                </a:r>
                <a:r>
                  <a:rPr lang="en-US" altLang="en-US" sz="2400" dirty="0">
                    <a:sym typeface="Symbol" panose="05050102010706020507" pitchFamily="18" charset="2"/>
                  </a:rPr>
                  <a:t> </a:t>
                </a:r>
                <a:r>
                  <a:rPr lang="ru-RU" altLang="en-US" sz="2400" dirty="0">
                    <a:sym typeface="Symbol" panose="05050102010706020507" pitchFamily="18" charset="2"/>
                  </a:rPr>
                  <a:t>которое это перемещение произошло</a:t>
                </a:r>
                <a:r>
                  <a:rPr lang="ru-RU" altLang="en-US" sz="2000" dirty="0">
                    <a:sym typeface="Symbol" panose="05050102010706020507" pitchFamily="18" charset="2"/>
                  </a:rPr>
                  <a:t>:</a:t>
                </a:r>
                <a:endParaRPr lang="en-US" altLang="en-US" sz="2000" dirty="0">
                  <a:sym typeface="Symbol" panose="05050102010706020507" pitchFamily="18" charset="2"/>
                </a:endParaRPr>
              </a:p>
            </p:txBody>
          </p:sp>
        </mc:Choice>
        <mc:Fallback xmlns="">
          <p:sp>
            <p:nvSpPr>
              <p:cNvPr id="10" name="Текст 9">
                <a:extLst>
                  <a:ext uri="{FF2B5EF4-FFF2-40B4-BE49-F238E27FC236}">
                    <a16:creationId xmlns:a16="http://schemas.microsoft.com/office/drawing/2014/main" id="{18B6051F-5062-B08B-6B69-0EAF50DEE65A}"/>
                  </a:ext>
                </a:extLst>
              </p:cNvPr>
              <p:cNvSpPr>
                <a:spLocks noGrp="1" noRot="1" noChangeAspect="1" noMove="1" noResize="1" noEditPoints="1" noAdjustHandles="1" noChangeArrowheads="1" noChangeShapeType="1" noTextEdit="1"/>
              </p:cNvSpPr>
              <p:nvPr>
                <p:ph type="body" sz="quarter" idx="14"/>
              </p:nvPr>
            </p:nvSpPr>
            <p:spPr>
              <a:xfrm>
                <a:off x="572583" y="2193450"/>
                <a:ext cx="5965981" cy="3127375"/>
              </a:xfrm>
              <a:blipFill>
                <a:blip r:embed="rId3"/>
                <a:stretch>
                  <a:fillRect l="-1634" t="-2534"/>
                </a:stretch>
              </a:blipFill>
            </p:spPr>
            <p:txBody>
              <a:bodyPr/>
              <a:lstStyle/>
              <a:p>
                <a:r>
                  <a:rPr lang="en-US">
                    <a:noFill/>
                  </a:rPr>
                  <a:t> </a:t>
                </a:r>
              </a:p>
            </p:txBody>
          </p:sp>
        </mc:Fallback>
      </mc:AlternateContent>
      <p:sp>
        <p:nvSpPr>
          <p:cNvPr id="14" name="Текст 13">
            <a:extLst>
              <a:ext uri="{FF2B5EF4-FFF2-40B4-BE49-F238E27FC236}">
                <a16:creationId xmlns="" xmlns:a16="http://schemas.microsoft.com/office/drawing/2014/main" id="{C4E4DC2F-E729-F3E2-59DC-8FCB366C2EFB}"/>
              </a:ext>
            </a:extLst>
          </p:cNvPr>
          <p:cNvSpPr>
            <a:spLocks noGrp="1"/>
          </p:cNvSpPr>
          <p:nvPr>
            <p:ph type="body" sz="quarter" idx="20"/>
          </p:nvPr>
        </p:nvSpPr>
        <p:spPr/>
        <p:txBody>
          <a:bodyPr/>
          <a:lstStyle/>
          <a:p>
            <a:r>
              <a:rPr lang="ru-RU" dirty="0"/>
              <a:t>Кинематика материальной точки</a:t>
            </a:r>
          </a:p>
        </p:txBody>
      </p:sp>
      <p:pic>
        <p:nvPicPr>
          <p:cNvPr id="3" name="Picture 2">
            <a:extLst>
              <a:ext uri="{FF2B5EF4-FFF2-40B4-BE49-F238E27FC236}">
                <a16:creationId xmlns="" xmlns:a16="http://schemas.microsoft.com/office/drawing/2014/main" id="{3677DD8F-396D-427C-AE22-0762FB7F1AA2}"/>
              </a:ext>
            </a:extLst>
          </p:cNvPr>
          <p:cNvPicPr>
            <a:picLocks noChangeAspect="1"/>
          </p:cNvPicPr>
          <p:nvPr/>
        </p:nvPicPr>
        <p:blipFill>
          <a:blip r:embed="rId4">
            <a:extLst>
              <a:ext uri="{BEBA8EAE-BF5A-486C-A8C5-ECC9F3942E4B}">
                <a14:imgProps xmlns:a14="http://schemas.microsoft.com/office/drawing/2010/main">
                  <a14:imgLayer r:embed="rId5">
                    <a14:imgEffect>
                      <a14:saturation sat="33000"/>
                    </a14:imgEffect>
                  </a14:imgLayer>
                </a14:imgProps>
              </a:ext>
            </a:extLst>
          </a:blip>
          <a:stretch>
            <a:fillRect/>
          </a:stretch>
        </p:blipFill>
        <p:spPr>
          <a:xfrm>
            <a:off x="6445252" y="2193450"/>
            <a:ext cx="5398662" cy="3633356"/>
          </a:xfrm>
          <a:prstGeom prst="rect">
            <a:avLst/>
          </a:prstGeom>
        </p:spPr>
      </p:pic>
      <p:graphicFrame>
        <p:nvGraphicFramePr>
          <p:cNvPr id="2" name="Object 1">
            <a:extLst>
              <a:ext uri="{FF2B5EF4-FFF2-40B4-BE49-F238E27FC236}">
                <a16:creationId xmlns="" xmlns:a16="http://schemas.microsoft.com/office/drawing/2014/main" id="{68F261F5-C041-4061-A010-0DA70C3C5BF3}"/>
              </a:ext>
            </a:extLst>
          </p:cNvPr>
          <p:cNvGraphicFramePr>
            <a:graphicFrameLocks noChangeAspect="1"/>
          </p:cNvGraphicFramePr>
          <p:nvPr>
            <p:extLst>
              <p:ext uri="{D42A27DB-BD31-4B8C-83A1-F6EECF244321}">
                <p14:modId xmlns:p14="http://schemas.microsoft.com/office/powerpoint/2010/main" val="1015686797"/>
              </p:ext>
            </p:extLst>
          </p:nvPr>
        </p:nvGraphicFramePr>
        <p:xfrm>
          <a:off x="2209374" y="4566975"/>
          <a:ext cx="1346200" cy="736600"/>
        </p:xfrm>
        <a:graphic>
          <a:graphicData uri="http://schemas.openxmlformats.org/presentationml/2006/ole">
            <mc:AlternateContent xmlns:mc="http://schemas.openxmlformats.org/markup-compatibility/2006">
              <mc:Choice xmlns:v="urn:schemas-microsoft-com:vml" Requires="v">
                <p:oleObj spid="_x0000_s6195" name="Equation" r:id="rId6" imgW="1346040" imgH="736560" progId="Equation.DSMT4">
                  <p:embed/>
                </p:oleObj>
              </mc:Choice>
              <mc:Fallback>
                <p:oleObj name="Equation" r:id="rId6" imgW="1346040" imgH="736560" progId="Equation.DSMT4">
                  <p:embed/>
                  <p:pic>
                    <p:nvPicPr>
                      <p:cNvPr id="0" name=""/>
                      <p:cNvPicPr/>
                      <p:nvPr/>
                    </p:nvPicPr>
                    <p:blipFill>
                      <a:blip r:embed="rId7"/>
                      <a:stretch>
                        <a:fillRect/>
                      </a:stretch>
                    </p:blipFill>
                    <p:spPr>
                      <a:xfrm>
                        <a:off x="2209374" y="4566975"/>
                        <a:ext cx="1346200" cy="736600"/>
                      </a:xfrm>
                      <a:prstGeom prst="rect">
                        <a:avLst/>
                      </a:prstGeom>
                    </p:spPr>
                  </p:pic>
                </p:oleObj>
              </mc:Fallback>
            </mc:AlternateContent>
          </a:graphicData>
        </a:graphic>
      </p:graphicFrame>
      <p:sp>
        <p:nvSpPr>
          <p:cNvPr id="9" name="TextBox 8">
            <a:extLst>
              <a:ext uri="{FF2B5EF4-FFF2-40B4-BE49-F238E27FC236}">
                <a16:creationId xmlns="" xmlns:a16="http://schemas.microsoft.com/office/drawing/2014/main" id="{55127338-3336-4A20-B810-F56686B37B53}"/>
              </a:ext>
            </a:extLst>
          </p:cNvPr>
          <p:cNvSpPr txBox="1"/>
          <p:nvPr/>
        </p:nvSpPr>
        <p:spPr>
          <a:xfrm>
            <a:off x="5228217" y="4750609"/>
            <a:ext cx="518532" cy="369332"/>
          </a:xfrm>
          <a:prstGeom prst="rect">
            <a:avLst/>
          </a:prstGeom>
          <a:noFill/>
        </p:spPr>
        <p:txBody>
          <a:bodyPr wrap="square">
            <a:spAutoFit/>
          </a:bodyPr>
          <a:lstStyle/>
          <a:p>
            <a:r>
              <a:rPr lang="ru-RU" b="1" dirty="0">
                <a:cs typeface="Times New Roman" panose="02020603050405020304" pitchFamily="18" charset="0"/>
              </a:rPr>
              <a:t>(6)</a:t>
            </a:r>
            <a:endParaRPr lang="en-US" dirty="0"/>
          </a:p>
        </p:txBody>
      </p:sp>
    </p:spTree>
    <p:extLst>
      <p:ext uri="{BB962C8B-B14F-4D97-AF65-F5344CB8AC3E}">
        <p14:creationId xmlns:p14="http://schemas.microsoft.com/office/powerpoint/2010/main" val="30783003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Заголовок 7">
            <a:extLst>
              <a:ext uri="{FF2B5EF4-FFF2-40B4-BE49-F238E27FC236}">
                <a16:creationId xmlns="" xmlns:a16="http://schemas.microsoft.com/office/drawing/2014/main" id="{62C18D02-040F-0763-43DB-09B321EC3330}"/>
              </a:ext>
            </a:extLst>
          </p:cNvPr>
          <p:cNvSpPr>
            <a:spLocks noGrp="1"/>
          </p:cNvSpPr>
          <p:nvPr>
            <p:ph type="title"/>
          </p:nvPr>
        </p:nvSpPr>
        <p:spPr>
          <a:xfrm>
            <a:off x="479425" y="597856"/>
            <a:ext cx="11229975" cy="1423509"/>
          </a:xfrm>
        </p:spPr>
        <p:txBody>
          <a:bodyPr/>
          <a:lstStyle/>
          <a:p>
            <a:r>
              <a:rPr lang="ru-RU" dirty="0"/>
              <a:t>Мгновенная скорость</a:t>
            </a:r>
          </a:p>
        </p:txBody>
      </p:sp>
      <p:sp>
        <p:nvSpPr>
          <p:cNvPr id="10" name="Текст 9">
            <a:extLst>
              <a:ext uri="{FF2B5EF4-FFF2-40B4-BE49-F238E27FC236}">
                <a16:creationId xmlns="" xmlns:a16="http://schemas.microsoft.com/office/drawing/2014/main" id="{18B6051F-5062-B08B-6B69-0EAF50DEE65A}"/>
              </a:ext>
            </a:extLst>
          </p:cNvPr>
          <p:cNvSpPr>
            <a:spLocks noGrp="1"/>
          </p:cNvSpPr>
          <p:nvPr>
            <p:ph type="body" sz="quarter" idx="14"/>
          </p:nvPr>
        </p:nvSpPr>
        <p:spPr>
          <a:xfrm>
            <a:off x="347933" y="1919554"/>
            <a:ext cx="6335365" cy="4481246"/>
          </a:xfrm>
        </p:spPr>
        <p:txBody>
          <a:bodyPr/>
          <a:lstStyle/>
          <a:p>
            <a:r>
              <a:rPr lang="ru-RU" altLang="en-US" b="1" dirty="0">
                <a:solidFill>
                  <a:schemeClr val="accent5"/>
                </a:solidFill>
                <a:sym typeface="Symbol" panose="05050102010706020507" pitchFamily="18" charset="2"/>
              </a:rPr>
              <a:t>Мгновенная скорость</a:t>
            </a:r>
            <a:r>
              <a:rPr lang="en-US" altLang="en-US" b="1" dirty="0">
                <a:solidFill>
                  <a:schemeClr val="accent5"/>
                </a:solidFill>
                <a:sym typeface="Symbol" panose="05050102010706020507" pitchFamily="18" charset="2"/>
              </a:rPr>
              <a:t> </a:t>
            </a:r>
            <a:r>
              <a:rPr lang="ru-RU" altLang="en-US" b="1" i="1" dirty="0">
                <a:sym typeface="Symbol" panose="05050102010706020507" pitchFamily="18" charset="2"/>
              </a:rPr>
              <a:t>-</a:t>
            </a:r>
            <a:r>
              <a:rPr lang="en-US" altLang="en-US" b="1" i="1" dirty="0">
                <a:sym typeface="Symbol" panose="05050102010706020507" pitchFamily="18" charset="2"/>
              </a:rPr>
              <a:t> </a:t>
            </a:r>
            <a:r>
              <a:rPr lang="ru-RU" altLang="en-US" i="1" dirty="0">
                <a:sym typeface="Symbol" panose="05050102010706020507" pitchFamily="18" charset="2"/>
              </a:rPr>
              <a:t>это вектор, который указывает направление и величину скорости точки А в данный момент времени. </a:t>
            </a:r>
            <a:r>
              <a:rPr lang="ru-RU" altLang="en-US" dirty="0">
                <a:sym typeface="Symbol" panose="05050102010706020507" pitchFamily="18" charset="2"/>
              </a:rPr>
              <a:t>Он определяется как первая производная по времени и направлен по касательной к траектории точки А в данной точке, в сторону движения</a:t>
            </a:r>
            <a:r>
              <a:rPr lang="ru-RU" altLang="en-US" i="1" dirty="0">
                <a:sym typeface="Symbol" panose="05050102010706020507" pitchFamily="18" charset="2"/>
              </a:rPr>
              <a:t>.</a:t>
            </a:r>
          </a:p>
        </p:txBody>
      </p:sp>
      <p:sp>
        <p:nvSpPr>
          <p:cNvPr id="14" name="Текст 13">
            <a:extLst>
              <a:ext uri="{FF2B5EF4-FFF2-40B4-BE49-F238E27FC236}">
                <a16:creationId xmlns="" xmlns:a16="http://schemas.microsoft.com/office/drawing/2014/main" id="{C4E4DC2F-E729-F3E2-59DC-8FCB366C2EFB}"/>
              </a:ext>
            </a:extLst>
          </p:cNvPr>
          <p:cNvSpPr>
            <a:spLocks noGrp="1"/>
          </p:cNvSpPr>
          <p:nvPr>
            <p:ph type="body" sz="quarter" idx="20"/>
          </p:nvPr>
        </p:nvSpPr>
        <p:spPr/>
        <p:txBody>
          <a:bodyPr/>
          <a:lstStyle/>
          <a:p>
            <a:r>
              <a:rPr lang="ru-RU" dirty="0"/>
              <a:t>Кинематика материальной точки</a:t>
            </a:r>
          </a:p>
        </p:txBody>
      </p:sp>
      <p:pic>
        <p:nvPicPr>
          <p:cNvPr id="3" name="Picture 2">
            <a:extLst>
              <a:ext uri="{FF2B5EF4-FFF2-40B4-BE49-F238E27FC236}">
                <a16:creationId xmlns="" xmlns:a16="http://schemas.microsoft.com/office/drawing/2014/main" id="{3677DD8F-396D-427C-AE22-0762FB7F1AA2}"/>
              </a:ext>
            </a:extLst>
          </p:cNvPr>
          <p:cNvPicPr>
            <a:picLocks noChangeAspect="1"/>
          </p:cNvPicPr>
          <p:nvPr/>
        </p:nvPicPr>
        <p:blipFill>
          <a:blip r:embed="rId3">
            <a:extLst>
              <a:ext uri="{BEBA8EAE-BF5A-486C-A8C5-ECC9F3942E4B}">
                <a14:imgProps xmlns:a14="http://schemas.microsoft.com/office/drawing/2010/main">
                  <a14:imgLayer r:embed="rId4">
                    <a14:imgEffect>
                      <a14:saturation sat="33000"/>
                    </a14:imgEffect>
                  </a14:imgLayer>
                </a14:imgProps>
              </a:ext>
            </a:extLst>
          </a:blip>
          <a:stretch>
            <a:fillRect/>
          </a:stretch>
        </p:blipFill>
        <p:spPr>
          <a:xfrm>
            <a:off x="6445405" y="2193450"/>
            <a:ext cx="5398662" cy="3633356"/>
          </a:xfrm>
          <a:prstGeom prst="rect">
            <a:avLst/>
          </a:prstGeom>
        </p:spPr>
      </p:pic>
      <p:sp>
        <p:nvSpPr>
          <p:cNvPr id="9" name="TextBox 8">
            <a:extLst>
              <a:ext uri="{FF2B5EF4-FFF2-40B4-BE49-F238E27FC236}">
                <a16:creationId xmlns="" xmlns:a16="http://schemas.microsoft.com/office/drawing/2014/main" id="{55127338-3336-4A20-B810-F56686B37B53}"/>
              </a:ext>
            </a:extLst>
          </p:cNvPr>
          <p:cNvSpPr txBox="1"/>
          <p:nvPr/>
        </p:nvSpPr>
        <p:spPr>
          <a:xfrm>
            <a:off x="5228722" y="5487209"/>
            <a:ext cx="518532" cy="369332"/>
          </a:xfrm>
          <a:prstGeom prst="rect">
            <a:avLst/>
          </a:prstGeom>
          <a:noFill/>
        </p:spPr>
        <p:txBody>
          <a:bodyPr wrap="square">
            <a:spAutoFit/>
          </a:bodyPr>
          <a:lstStyle/>
          <a:p>
            <a:r>
              <a:rPr lang="ru-RU" b="1" dirty="0">
                <a:cs typeface="Times New Roman" panose="02020603050405020304" pitchFamily="18" charset="0"/>
              </a:rPr>
              <a:t>(7)</a:t>
            </a:r>
            <a:endParaRPr lang="en-US" dirty="0"/>
          </a:p>
        </p:txBody>
      </p:sp>
      <p:graphicFrame>
        <p:nvGraphicFramePr>
          <p:cNvPr id="4" name="Object 3">
            <a:extLst>
              <a:ext uri="{FF2B5EF4-FFF2-40B4-BE49-F238E27FC236}">
                <a16:creationId xmlns="" xmlns:a16="http://schemas.microsoft.com/office/drawing/2014/main" id="{685F8DC0-2B5B-4AE3-A116-460EF2C647A6}"/>
              </a:ext>
            </a:extLst>
          </p:cNvPr>
          <p:cNvGraphicFramePr>
            <a:graphicFrameLocks noChangeAspect="1"/>
          </p:cNvGraphicFramePr>
          <p:nvPr>
            <p:extLst>
              <p:ext uri="{D42A27DB-BD31-4B8C-83A1-F6EECF244321}">
                <p14:modId xmlns:p14="http://schemas.microsoft.com/office/powerpoint/2010/main" val="211489308"/>
              </p:ext>
            </p:extLst>
          </p:nvPr>
        </p:nvGraphicFramePr>
        <p:xfrm>
          <a:off x="2078269" y="5303575"/>
          <a:ext cx="2019300" cy="736600"/>
        </p:xfrm>
        <a:graphic>
          <a:graphicData uri="http://schemas.openxmlformats.org/presentationml/2006/ole">
            <mc:AlternateContent xmlns:mc="http://schemas.openxmlformats.org/markup-compatibility/2006">
              <mc:Choice xmlns:v="urn:schemas-microsoft-com:vml" Requires="v">
                <p:oleObj spid="_x0000_s7221" name="Equation" r:id="rId5" imgW="2019240" imgH="736560" progId="Equation.DSMT4">
                  <p:embed/>
                </p:oleObj>
              </mc:Choice>
              <mc:Fallback>
                <p:oleObj name="Equation" r:id="rId5" imgW="2019240" imgH="736560" progId="Equation.DSMT4">
                  <p:embed/>
                  <p:pic>
                    <p:nvPicPr>
                      <p:cNvPr id="0" name=""/>
                      <p:cNvPicPr/>
                      <p:nvPr/>
                    </p:nvPicPr>
                    <p:blipFill>
                      <a:blip r:embed="rId6"/>
                      <a:stretch>
                        <a:fillRect/>
                      </a:stretch>
                    </p:blipFill>
                    <p:spPr>
                      <a:xfrm>
                        <a:off x="2078269" y="5303575"/>
                        <a:ext cx="2019300" cy="736600"/>
                      </a:xfrm>
                      <a:prstGeom prst="rect">
                        <a:avLst/>
                      </a:prstGeom>
                    </p:spPr>
                  </p:pic>
                </p:oleObj>
              </mc:Fallback>
            </mc:AlternateContent>
          </a:graphicData>
        </a:graphic>
      </p:graphicFrame>
    </p:spTree>
    <p:extLst>
      <p:ext uri="{BB962C8B-B14F-4D97-AF65-F5344CB8AC3E}">
        <p14:creationId xmlns:p14="http://schemas.microsoft.com/office/powerpoint/2010/main" val="6210267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Заголовок 7">
            <a:extLst>
              <a:ext uri="{FF2B5EF4-FFF2-40B4-BE49-F238E27FC236}">
                <a16:creationId xmlns="" xmlns:a16="http://schemas.microsoft.com/office/drawing/2014/main" id="{62C18D02-040F-0763-43DB-09B321EC3330}"/>
              </a:ext>
            </a:extLst>
          </p:cNvPr>
          <p:cNvSpPr>
            <a:spLocks noGrp="1"/>
          </p:cNvSpPr>
          <p:nvPr>
            <p:ph type="title"/>
          </p:nvPr>
        </p:nvSpPr>
        <p:spPr>
          <a:xfrm>
            <a:off x="479425" y="597856"/>
            <a:ext cx="11229975" cy="1423509"/>
          </a:xfrm>
        </p:spPr>
        <p:txBody>
          <a:bodyPr/>
          <a:lstStyle/>
          <a:p>
            <a:r>
              <a:rPr lang="ru-RU" dirty="0"/>
              <a:t>Путь </a:t>
            </a:r>
          </a:p>
        </p:txBody>
      </p:sp>
      <mc:AlternateContent xmlns:mc="http://schemas.openxmlformats.org/markup-compatibility/2006" xmlns:a14="http://schemas.microsoft.com/office/drawing/2010/main">
        <mc:Choice Requires="a14">
          <p:sp>
            <p:nvSpPr>
              <p:cNvPr id="10" name="Текст 9">
                <a:extLst>
                  <a:ext uri="{FF2B5EF4-FFF2-40B4-BE49-F238E27FC236}">
                    <a16:creationId xmlns="" xmlns:a16="http://schemas.microsoft.com/office/drawing/2014/main" id="{18B6051F-5062-B08B-6B69-0EAF50DEE65A}"/>
                  </a:ext>
                </a:extLst>
              </p:cNvPr>
              <p:cNvSpPr>
                <a:spLocks noGrp="1"/>
              </p:cNvSpPr>
              <p:nvPr>
                <p:ph type="body" sz="quarter" idx="14"/>
              </p:nvPr>
            </p:nvSpPr>
            <p:spPr>
              <a:xfrm>
                <a:off x="416233" y="3599925"/>
                <a:ext cx="11102976" cy="3788839"/>
              </a:xfrm>
            </p:spPr>
            <p:txBody>
              <a:bodyPr/>
              <a:lstStyle/>
              <a:p>
                <a:r>
                  <a:rPr lang="ru-RU" altLang="en-US" dirty="0">
                    <a:sym typeface="Symbol" panose="05050102010706020507" pitchFamily="18" charset="2"/>
                  </a:rPr>
                  <a:t>При </a:t>
                </a:r>
                <a14:m>
                  <m:oMath xmlns:m="http://schemas.openxmlformats.org/officeDocument/2006/math">
                    <m:r>
                      <a:rPr lang="en-US" altLang="en-US" b="0" i="0" smtClean="0">
                        <a:latin typeface="Cambria Math" panose="02040503050406030204" pitchFamily="18" charset="0"/>
                        <a:ea typeface="Cambria Math" panose="02040503050406030204" pitchFamily="18" charset="0"/>
                        <a:sym typeface="Symbol" panose="05050102010706020507" pitchFamily="18" charset="2"/>
                      </a:rPr>
                      <m:t>∆</m:t>
                    </m:r>
                    <m:r>
                      <m:rPr>
                        <m:sty m:val="p"/>
                      </m:rPr>
                      <a:rPr lang="en-US" altLang="en-US" b="0" i="0" smtClean="0">
                        <a:latin typeface="Cambria Math" panose="02040503050406030204" pitchFamily="18" charset="0"/>
                        <a:sym typeface="Symbol" panose="05050102010706020507" pitchFamily="18" charset="2"/>
                      </a:rPr>
                      <m:t>t</m:t>
                    </m:r>
                    <m:r>
                      <a:rPr lang="en-US" altLang="en-US" b="0" i="0" smtClean="0">
                        <a:latin typeface="Cambria Math" panose="02040503050406030204" pitchFamily="18" charset="0"/>
                        <a:sym typeface="Symbol" panose="05050102010706020507" pitchFamily="18" charset="2"/>
                      </a:rPr>
                      <m:t> →0</m:t>
                    </m:r>
                  </m:oMath>
                </a14:m>
                <a:r>
                  <a:rPr lang="en-US" altLang="en-US" dirty="0">
                    <a:sym typeface="Symbol" panose="05050102010706020507" pitchFamily="18" charset="2"/>
                  </a:rPr>
                  <a:t> </a:t>
                </a:r>
                <a:r>
                  <a:rPr lang="ru-RU" altLang="en-US" dirty="0">
                    <a:sym typeface="Symbol" panose="05050102010706020507" pitchFamily="18" charset="2"/>
                  </a:rPr>
                  <a:t>на бесконечно малом участке траектории, перемещение и совпадает с формой этой траектории</a:t>
                </a:r>
                <a:r>
                  <a:rPr lang="ru-RU" altLang="en-US" i="1" dirty="0">
                    <a:sym typeface="Symbol" panose="05050102010706020507" pitchFamily="18" charset="2"/>
                  </a:rPr>
                  <a:t>. В этом случае мгновенную скорость можно выразить через скалярную величину – </a:t>
                </a:r>
                <a:r>
                  <a:rPr lang="ru-RU" altLang="en-US" b="1" dirty="0">
                    <a:solidFill>
                      <a:schemeClr val="accent5"/>
                    </a:solidFill>
                    <a:sym typeface="Symbol" panose="05050102010706020507" pitchFamily="18" charset="2"/>
                  </a:rPr>
                  <a:t>путь</a:t>
                </a:r>
                <a:r>
                  <a:rPr lang="ru-RU" altLang="en-US" i="1" dirty="0">
                    <a:sym typeface="Symbol" panose="05050102010706020507" pitchFamily="18" charset="2"/>
                  </a:rPr>
                  <a:t>. </a:t>
                </a:r>
                <a:endParaRPr lang="en-US" altLang="en-US" i="1" dirty="0">
                  <a:sym typeface="Symbol" panose="05050102010706020507" pitchFamily="18" charset="2"/>
                </a:endParaRPr>
              </a:p>
              <a:p>
                <a:endParaRPr lang="en-US" altLang="en-US" i="1" dirty="0">
                  <a:sym typeface="Symbol" panose="05050102010706020507" pitchFamily="18" charset="2"/>
                </a:endParaRPr>
              </a:p>
              <a:p>
                <a:endParaRPr lang="en-US" altLang="en-US" i="1" dirty="0">
                  <a:sym typeface="Symbol" panose="05050102010706020507" pitchFamily="18" charset="2"/>
                </a:endParaRPr>
              </a:p>
              <a:p>
                <a:r>
                  <a:rPr lang="ru-RU" altLang="en-US" dirty="0">
                    <a:sym typeface="Symbol" panose="05050102010706020507" pitchFamily="18" charset="2"/>
                  </a:rPr>
                  <a:t>Отсюда можно ввести более известное определение термина </a:t>
                </a:r>
                <a:r>
                  <a:rPr lang="ru-RU" altLang="en-US" b="1" dirty="0">
                    <a:solidFill>
                      <a:schemeClr val="accent5"/>
                    </a:solidFill>
                    <a:sym typeface="Symbol" panose="05050102010706020507" pitchFamily="18" charset="2"/>
                  </a:rPr>
                  <a:t>путь</a:t>
                </a:r>
                <a:r>
                  <a:rPr lang="ru-RU" altLang="en-US" i="1" dirty="0">
                    <a:sym typeface="Symbol" panose="05050102010706020507" pitchFamily="18" charset="2"/>
                  </a:rPr>
                  <a:t> – длина траектории.</a:t>
                </a:r>
                <a:endParaRPr lang="en-US" altLang="en-US" i="1" dirty="0">
                  <a:sym typeface="Symbol" panose="05050102010706020507" pitchFamily="18" charset="2"/>
                </a:endParaRPr>
              </a:p>
            </p:txBody>
          </p:sp>
        </mc:Choice>
        <mc:Fallback xmlns="">
          <p:sp>
            <p:nvSpPr>
              <p:cNvPr id="10" name="Текст 9">
                <a:extLst>
                  <a:ext uri="{FF2B5EF4-FFF2-40B4-BE49-F238E27FC236}">
                    <a16:creationId xmlns:a16="http://schemas.microsoft.com/office/drawing/2014/main" id="{18B6051F-5062-B08B-6B69-0EAF50DEE65A}"/>
                  </a:ext>
                </a:extLst>
              </p:cNvPr>
              <p:cNvSpPr>
                <a:spLocks noGrp="1" noRot="1" noChangeAspect="1" noMove="1" noResize="1" noEditPoints="1" noAdjustHandles="1" noChangeArrowheads="1" noChangeShapeType="1" noTextEdit="1"/>
              </p:cNvSpPr>
              <p:nvPr>
                <p:ph type="body" sz="quarter" idx="14"/>
              </p:nvPr>
            </p:nvSpPr>
            <p:spPr>
              <a:xfrm>
                <a:off x="416233" y="3599925"/>
                <a:ext cx="11102976" cy="3788839"/>
              </a:xfrm>
              <a:blipFill>
                <a:blip r:embed="rId3"/>
                <a:stretch>
                  <a:fillRect l="-823" t="-2093"/>
                </a:stretch>
              </a:blipFill>
            </p:spPr>
            <p:txBody>
              <a:bodyPr/>
              <a:lstStyle/>
              <a:p>
                <a:r>
                  <a:rPr lang="en-US">
                    <a:noFill/>
                  </a:rPr>
                  <a:t> </a:t>
                </a:r>
              </a:p>
            </p:txBody>
          </p:sp>
        </mc:Fallback>
      </mc:AlternateContent>
      <p:sp>
        <p:nvSpPr>
          <p:cNvPr id="14" name="Текст 13">
            <a:extLst>
              <a:ext uri="{FF2B5EF4-FFF2-40B4-BE49-F238E27FC236}">
                <a16:creationId xmlns="" xmlns:a16="http://schemas.microsoft.com/office/drawing/2014/main" id="{C4E4DC2F-E729-F3E2-59DC-8FCB366C2EFB}"/>
              </a:ext>
            </a:extLst>
          </p:cNvPr>
          <p:cNvSpPr>
            <a:spLocks noGrp="1"/>
          </p:cNvSpPr>
          <p:nvPr>
            <p:ph type="body" sz="quarter" idx="20"/>
          </p:nvPr>
        </p:nvSpPr>
        <p:spPr/>
        <p:txBody>
          <a:bodyPr/>
          <a:lstStyle/>
          <a:p>
            <a:r>
              <a:rPr lang="ru-RU" dirty="0"/>
              <a:t>Кинематика материальной точки</a:t>
            </a:r>
          </a:p>
        </p:txBody>
      </p:sp>
      <p:sp>
        <p:nvSpPr>
          <p:cNvPr id="9" name="TextBox 8">
            <a:extLst>
              <a:ext uri="{FF2B5EF4-FFF2-40B4-BE49-F238E27FC236}">
                <a16:creationId xmlns="" xmlns:a16="http://schemas.microsoft.com/office/drawing/2014/main" id="{55127338-3336-4A20-B810-F56686B37B53}"/>
              </a:ext>
            </a:extLst>
          </p:cNvPr>
          <p:cNvSpPr txBox="1"/>
          <p:nvPr/>
        </p:nvSpPr>
        <p:spPr>
          <a:xfrm>
            <a:off x="8762380" y="2596523"/>
            <a:ext cx="518532" cy="369332"/>
          </a:xfrm>
          <a:prstGeom prst="rect">
            <a:avLst/>
          </a:prstGeom>
          <a:noFill/>
        </p:spPr>
        <p:txBody>
          <a:bodyPr wrap="square">
            <a:spAutoFit/>
          </a:bodyPr>
          <a:lstStyle/>
          <a:p>
            <a:r>
              <a:rPr lang="ru-RU" b="1" dirty="0">
                <a:cs typeface="Times New Roman" panose="02020603050405020304" pitchFamily="18" charset="0"/>
              </a:rPr>
              <a:t>(8)</a:t>
            </a:r>
            <a:endParaRPr lang="en-US" dirty="0"/>
          </a:p>
        </p:txBody>
      </p:sp>
      <p:graphicFrame>
        <p:nvGraphicFramePr>
          <p:cNvPr id="2" name="Object 1">
            <a:extLst>
              <a:ext uri="{FF2B5EF4-FFF2-40B4-BE49-F238E27FC236}">
                <a16:creationId xmlns="" xmlns:a16="http://schemas.microsoft.com/office/drawing/2014/main" id="{D39F8CC4-E6E2-4B69-BA1C-3DC3F936AEB1}"/>
              </a:ext>
            </a:extLst>
          </p:cNvPr>
          <p:cNvGraphicFramePr>
            <a:graphicFrameLocks noChangeAspect="1"/>
          </p:cNvGraphicFramePr>
          <p:nvPr>
            <p:extLst>
              <p:ext uri="{D42A27DB-BD31-4B8C-83A1-F6EECF244321}">
                <p14:modId xmlns:p14="http://schemas.microsoft.com/office/powerpoint/2010/main" val="476058550"/>
              </p:ext>
            </p:extLst>
          </p:nvPr>
        </p:nvGraphicFramePr>
        <p:xfrm>
          <a:off x="4280169" y="1867362"/>
          <a:ext cx="1524000" cy="812800"/>
        </p:xfrm>
        <a:graphic>
          <a:graphicData uri="http://schemas.openxmlformats.org/presentationml/2006/ole">
            <mc:AlternateContent xmlns:mc="http://schemas.openxmlformats.org/markup-compatibility/2006">
              <mc:Choice xmlns:v="urn:schemas-microsoft-com:vml" Requires="v">
                <p:oleObj spid="_x0000_s8333" name="Equation" r:id="rId4" imgW="1523880" imgH="812520" progId="Equation.DSMT4">
                  <p:embed/>
                </p:oleObj>
              </mc:Choice>
              <mc:Fallback>
                <p:oleObj name="Equation" r:id="rId4" imgW="1523880" imgH="812520" progId="Equation.DSMT4">
                  <p:embed/>
                  <p:pic>
                    <p:nvPicPr>
                      <p:cNvPr id="0" name=""/>
                      <p:cNvPicPr/>
                      <p:nvPr/>
                    </p:nvPicPr>
                    <p:blipFill>
                      <a:blip r:embed="rId5"/>
                      <a:stretch>
                        <a:fillRect/>
                      </a:stretch>
                    </p:blipFill>
                    <p:spPr>
                      <a:xfrm>
                        <a:off x="4280169" y="1867362"/>
                        <a:ext cx="1524000" cy="812800"/>
                      </a:xfrm>
                      <a:prstGeom prst="rect">
                        <a:avLst/>
                      </a:prstGeom>
                    </p:spPr>
                  </p:pic>
                </p:oleObj>
              </mc:Fallback>
            </mc:AlternateContent>
          </a:graphicData>
        </a:graphic>
      </p:graphicFrame>
      <p:sp>
        <p:nvSpPr>
          <p:cNvPr id="11" name="TextBox 10">
            <a:extLst>
              <a:ext uri="{FF2B5EF4-FFF2-40B4-BE49-F238E27FC236}">
                <a16:creationId xmlns="" xmlns:a16="http://schemas.microsoft.com/office/drawing/2014/main" id="{4A348E10-B9FB-49FE-900D-0DF5F99EEF82}"/>
              </a:ext>
            </a:extLst>
          </p:cNvPr>
          <p:cNvSpPr txBox="1"/>
          <p:nvPr/>
        </p:nvSpPr>
        <p:spPr>
          <a:xfrm>
            <a:off x="416233" y="1144338"/>
            <a:ext cx="11293167" cy="646331"/>
          </a:xfrm>
          <a:prstGeom prst="rect">
            <a:avLst/>
          </a:prstGeom>
          <a:noFill/>
        </p:spPr>
        <p:txBody>
          <a:bodyPr wrap="square">
            <a:spAutoFit/>
          </a:bodyPr>
          <a:lstStyle/>
          <a:p>
            <a:r>
              <a:rPr lang="ru-RU" dirty="0">
                <a:latin typeface="+mj-lt"/>
              </a:rPr>
              <a:t>Модуль вектора скорости будет зад</a:t>
            </a:r>
            <a:r>
              <a:rPr lang="en-US" dirty="0">
                <a:latin typeface="+mj-lt"/>
              </a:rPr>
              <a:t>a</a:t>
            </a:r>
            <a:r>
              <a:rPr lang="ru-RU" dirty="0" err="1">
                <a:latin typeface="+mj-lt"/>
              </a:rPr>
              <a:t>ваться</a:t>
            </a:r>
            <a:r>
              <a:rPr lang="ru-RU" dirty="0">
                <a:latin typeface="+mj-lt"/>
              </a:rPr>
              <a:t> следующей формулой (в векторном и координатном виде)</a:t>
            </a:r>
            <a:r>
              <a:rPr lang="en-US" dirty="0">
                <a:latin typeface="+mj-lt"/>
              </a:rPr>
              <a:t>:</a:t>
            </a:r>
          </a:p>
        </p:txBody>
      </p:sp>
      <p:graphicFrame>
        <p:nvGraphicFramePr>
          <p:cNvPr id="6" name="Object 5">
            <a:extLst>
              <a:ext uri="{FF2B5EF4-FFF2-40B4-BE49-F238E27FC236}">
                <a16:creationId xmlns="" xmlns:a16="http://schemas.microsoft.com/office/drawing/2014/main" id="{3C218D0E-988C-4193-B757-9B2A0A75A45C}"/>
              </a:ext>
            </a:extLst>
          </p:cNvPr>
          <p:cNvGraphicFramePr>
            <a:graphicFrameLocks noChangeAspect="1"/>
          </p:cNvGraphicFramePr>
          <p:nvPr>
            <p:extLst>
              <p:ext uri="{D42A27DB-BD31-4B8C-83A1-F6EECF244321}">
                <p14:modId xmlns:p14="http://schemas.microsoft.com/office/powerpoint/2010/main" val="862224249"/>
              </p:ext>
            </p:extLst>
          </p:nvPr>
        </p:nvGraphicFramePr>
        <p:xfrm>
          <a:off x="3302581" y="5108366"/>
          <a:ext cx="3784600" cy="736600"/>
        </p:xfrm>
        <a:graphic>
          <a:graphicData uri="http://schemas.openxmlformats.org/presentationml/2006/ole">
            <mc:AlternateContent xmlns:mc="http://schemas.openxmlformats.org/markup-compatibility/2006">
              <mc:Choice xmlns:v="urn:schemas-microsoft-com:vml" Requires="v">
                <p:oleObj spid="_x0000_s8334" name="Equation" r:id="rId6" imgW="3784320" imgH="736560" progId="Equation.DSMT4">
                  <p:embed/>
                </p:oleObj>
              </mc:Choice>
              <mc:Fallback>
                <p:oleObj name="Equation" r:id="rId6" imgW="3784320" imgH="736560" progId="Equation.DSMT4">
                  <p:embed/>
                  <p:pic>
                    <p:nvPicPr>
                      <p:cNvPr id="0" name=""/>
                      <p:cNvPicPr/>
                      <p:nvPr/>
                    </p:nvPicPr>
                    <p:blipFill>
                      <a:blip r:embed="rId7"/>
                      <a:stretch>
                        <a:fillRect/>
                      </a:stretch>
                    </p:blipFill>
                    <p:spPr>
                      <a:xfrm>
                        <a:off x="3302581" y="5108366"/>
                        <a:ext cx="3784600" cy="736600"/>
                      </a:xfrm>
                      <a:prstGeom prst="rect">
                        <a:avLst/>
                      </a:prstGeom>
                    </p:spPr>
                  </p:pic>
                </p:oleObj>
              </mc:Fallback>
            </mc:AlternateContent>
          </a:graphicData>
        </a:graphic>
      </p:graphicFrame>
      <p:sp>
        <p:nvSpPr>
          <p:cNvPr id="13" name="TextBox 12">
            <a:extLst>
              <a:ext uri="{FF2B5EF4-FFF2-40B4-BE49-F238E27FC236}">
                <a16:creationId xmlns="" xmlns:a16="http://schemas.microsoft.com/office/drawing/2014/main" id="{59059AD7-A132-449A-AA32-570C6C28B3C7}"/>
              </a:ext>
            </a:extLst>
          </p:cNvPr>
          <p:cNvSpPr txBox="1"/>
          <p:nvPr/>
        </p:nvSpPr>
        <p:spPr>
          <a:xfrm>
            <a:off x="8762380" y="5309678"/>
            <a:ext cx="518532" cy="369332"/>
          </a:xfrm>
          <a:prstGeom prst="rect">
            <a:avLst/>
          </a:prstGeom>
          <a:noFill/>
        </p:spPr>
        <p:txBody>
          <a:bodyPr wrap="square">
            <a:spAutoFit/>
          </a:bodyPr>
          <a:lstStyle/>
          <a:p>
            <a:r>
              <a:rPr lang="ru-RU" b="1" dirty="0">
                <a:cs typeface="Times New Roman" panose="02020603050405020304" pitchFamily="18" charset="0"/>
              </a:rPr>
              <a:t>(</a:t>
            </a:r>
            <a:r>
              <a:rPr lang="en-US" b="1" dirty="0">
                <a:cs typeface="Times New Roman" panose="02020603050405020304" pitchFamily="18" charset="0"/>
              </a:rPr>
              <a:t>9</a:t>
            </a:r>
            <a:r>
              <a:rPr lang="ru-RU" b="1" dirty="0">
                <a:cs typeface="Times New Roman" panose="02020603050405020304" pitchFamily="18" charset="0"/>
              </a:rPr>
              <a:t>)</a:t>
            </a:r>
            <a:endParaRPr lang="en-US" dirty="0"/>
          </a:p>
        </p:txBody>
      </p:sp>
      <p:graphicFrame>
        <p:nvGraphicFramePr>
          <p:cNvPr id="7" name="Object 6">
            <a:extLst>
              <a:ext uri="{FF2B5EF4-FFF2-40B4-BE49-F238E27FC236}">
                <a16:creationId xmlns="" xmlns:a16="http://schemas.microsoft.com/office/drawing/2014/main" id="{5D3FC3E6-00C9-4401-A467-E5CF6C3A7F62}"/>
              </a:ext>
            </a:extLst>
          </p:cNvPr>
          <p:cNvGraphicFramePr>
            <a:graphicFrameLocks noChangeAspect="1"/>
          </p:cNvGraphicFramePr>
          <p:nvPr>
            <p:extLst>
              <p:ext uri="{D42A27DB-BD31-4B8C-83A1-F6EECF244321}">
                <p14:modId xmlns:p14="http://schemas.microsoft.com/office/powerpoint/2010/main" val="472790460"/>
              </p:ext>
            </p:extLst>
          </p:nvPr>
        </p:nvGraphicFramePr>
        <p:xfrm>
          <a:off x="3950281" y="2939386"/>
          <a:ext cx="2489200" cy="546100"/>
        </p:xfrm>
        <a:graphic>
          <a:graphicData uri="http://schemas.openxmlformats.org/presentationml/2006/ole">
            <mc:AlternateContent xmlns:mc="http://schemas.openxmlformats.org/markup-compatibility/2006">
              <mc:Choice xmlns:v="urn:schemas-microsoft-com:vml" Requires="v">
                <p:oleObj spid="_x0000_s8335" name="Equation" r:id="rId8" imgW="2489040" imgH="545760" progId="Equation.DSMT4">
                  <p:embed/>
                </p:oleObj>
              </mc:Choice>
              <mc:Fallback>
                <p:oleObj name="Equation" r:id="rId8" imgW="2489040" imgH="545760" progId="Equation.DSMT4">
                  <p:embed/>
                  <p:pic>
                    <p:nvPicPr>
                      <p:cNvPr id="0" name=""/>
                      <p:cNvPicPr/>
                      <p:nvPr/>
                    </p:nvPicPr>
                    <p:blipFill>
                      <a:blip r:embed="rId9"/>
                      <a:stretch>
                        <a:fillRect/>
                      </a:stretch>
                    </p:blipFill>
                    <p:spPr>
                      <a:xfrm>
                        <a:off x="3950281" y="2939386"/>
                        <a:ext cx="2489200" cy="546100"/>
                      </a:xfrm>
                      <a:prstGeom prst="rect">
                        <a:avLst/>
                      </a:prstGeom>
                    </p:spPr>
                  </p:pic>
                </p:oleObj>
              </mc:Fallback>
            </mc:AlternateContent>
          </a:graphicData>
        </a:graphic>
      </p:graphicFrame>
    </p:spTree>
    <p:extLst>
      <p:ext uri="{BB962C8B-B14F-4D97-AF65-F5344CB8AC3E}">
        <p14:creationId xmlns:p14="http://schemas.microsoft.com/office/powerpoint/2010/main" val="36314992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Заголовок 7">
            <a:extLst>
              <a:ext uri="{FF2B5EF4-FFF2-40B4-BE49-F238E27FC236}">
                <a16:creationId xmlns="" xmlns:a16="http://schemas.microsoft.com/office/drawing/2014/main" id="{62C18D02-040F-0763-43DB-09B321EC3330}"/>
              </a:ext>
            </a:extLst>
          </p:cNvPr>
          <p:cNvSpPr>
            <a:spLocks noGrp="1"/>
          </p:cNvSpPr>
          <p:nvPr>
            <p:ph type="title"/>
          </p:nvPr>
        </p:nvSpPr>
        <p:spPr>
          <a:xfrm>
            <a:off x="479425" y="597856"/>
            <a:ext cx="11229975" cy="1423509"/>
          </a:xfrm>
        </p:spPr>
        <p:txBody>
          <a:bodyPr/>
          <a:lstStyle/>
          <a:p>
            <a:r>
              <a:rPr lang="ru-RU" dirty="0"/>
              <a:t>Путь </a:t>
            </a:r>
          </a:p>
        </p:txBody>
      </p:sp>
      <mc:AlternateContent xmlns:mc="http://schemas.openxmlformats.org/markup-compatibility/2006" xmlns:a14="http://schemas.microsoft.com/office/drawing/2010/main">
        <mc:Choice Requires="a14">
          <p:sp>
            <p:nvSpPr>
              <p:cNvPr id="10" name="Текст 9">
                <a:extLst>
                  <a:ext uri="{FF2B5EF4-FFF2-40B4-BE49-F238E27FC236}">
                    <a16:creationId xmlns="" xmlns:a16="http://schemas.microsoft.com/office/drawing/2014/main" id="{18B6051F-5062-B08B-6B69-0EAF50DEE65A}"/>
                  </a:ext>
                </a:extLst>
              </p:cNvPr>
              <p:cNvSpPr>
                <a:spLocks noGrp="1"/>
              </p:cNvSpPr>
              <p:nvPr>
                <p:ph type="body" sz="quarter" idx="14"/>
              </p:nvPr>
            </p:nvSpPr>
            <p:spPr>
              <a:xfrm>
                <a:off x="479424" y="3578759"/>
                <a:ext cx="11102976" cy="2498062"/>
              </a:xfrm>
            </p:spPr>
            <p:txBody>
              <a:bodyPr/>
              <a:lstStyle/>
              <a:p>
                <a:r>
                  <a:rPr lang="ru-RU" altLang="en-US" i="1" dirty="0">
                    <a:sym typeface="Symbol" panose="05050102010706020507" pitchFamily="18" charset="2"/>
                  </a:rPr>
                  <a:t>В общем случае модуль перемещения </a:t>
                </a:r>
                <a14:m>
                  <m:oMath xmlns:m="http://schemas.openxmlformats.org/officeDocument/2006/math">
                    <m:d>
                      <m:dPr>
                        <m:begChr m:val="|"/>
                        <m:endChr m:val="|"/>
                        <m:ctrlPr>
                          <a:rPr lang="ru-RU" altLang="en-US" i="1" smtClean="0">
                            <a:latin typeface="Cambria Math"/>
                            <a:sym typeface="Symbol" panose="05050102010706020507" pitchFamily="18" charset="2"/>
                          </a:rPr>
                        </m:ctrlPr>
                      </m:dPr>
                      <m:e>
                        <m:r>
                          <a:rPr lang="ru-RU" altLang="en-US" i="1" smtClean="0">
                            <a:latin typeface="Cambria Math" panose="02040503050406030204" pitchFamily="18" charset="0"/>
                            <a:ea typeface="Cambria Math" panose="02040503050406030204" pitchFamily="18" charset="0"/>
                            <a:sym typeface="Symbol" panose="05050102010706020507" pitchFamily="18" charset="2"/>
                          </a:rPr>
                          <m:t>∆</m:t>
                        </m:r>
                        <m:acc>
                          <m:accPr>
                            <m:chr m:val="⃗"/>
                            <m:ctrlPr>
                              <a:rPr lang="ru-RU" altLang="en-US" i="1" smtClean="0">
                                <a:latin typeface="Cambria Math"/>
                                <a:ea typeface="Cambria Math" panose="02040503050406030204" pitchFamily="18" charset="0"/>
                                <a:sym typeface="Symbol" panose="05050102010706020507" pitchFamily="18" charset="2"/>
                              </a:rPr>
                            </m:ctrlPr>
                          </m:accPr>
                          <m:e>
                            <m:r>
                              <a:rPr lang="en-US" altLang="en-US" b="0" i="1" smtClean="0">
                                <a:latin typeface="Cambria Math" panose="02040503050406030204" pitchFamily="18" charset="0"/>
                                <a:ea typeface="Cambria Math" panose="02040503050406030204" pitchFamily="18" charset="0"/>
                                <a:sym typeface="Symbol" panose="05050102010706020507" pitchFamily="18" charset="2"/>
                              </a:rPr>
                              <m:t>𝑟</m:t>
                            </m:r>
                          </m:e>
                        </m:acc>
                      </m:e>
                    </m:d>
                  </m:oMath>
                </a14:m>
                <a:r>
                  <a:rPr lang="ru-RU" altLang="en-US" i="1" dirty="0">
                    <a:sym typeface="Symbol" panose="05050102010706020507" pitchFamily="18" charset="2"/>
                  </a:rPr>
                  <a:t> не равен</a:t>
                </a:r>
                <a:r>
                  <a:rPr lang="en-US" altLang="en-US" i="1" dirty="0">
                    <a:sym typeface="Symbol" panose="05050102010706020507" pitchFamily="18" charset="2"/>
                  </a:rPr>
                  <a:t> </a:t>
                </a:r>
                <a:r>
                  <a:rPr lang="ru-RU" altLang="en-US" i="1" dirty="0">
                    <a:sym typeface="Symbol" panose="05050102010706020507" pitchFamily="18" charset="2"/>
                  </a:rPr>
                  <a:t>приращению модуля </a:t>
                </a:r>
                <a14:m>
                  <m:oMath xmlns:m="http://schemas.openxmlformats.org/officeDocument/2006/math">
                    <m:d>
                      <m:dPr>
                        <m:begChr m:val="|"/>
                        <m:endChr m:val="|"/>
                        <m:ctrlPr>
                          <a:rPr lang="ru-RU" altLang="en-US" i="1">
                            <a:latin typeface="Cambria Math"/>
                            <a:sym typeface="Symbol" panose="05050102010706020507" pitchFamily="18" charset="2"/>
                          </a:rPr>
                        </m:ctrlPr>
                      </m:dPr>
                      <m:e>
                        <m:r>
                          <a:rPr lang="ru-RU" altLang="en-US" i="1">
                            <a:latin typeface="Cambria Math" panose="02040503050406030204" pitchFamily="18" charset="0"/>
                            <a:ea typeface="Cambria Math" panose="02040503050406030204" pitchFamily="18" charset="0"/>
                            <a:sym typeface="Symbol" panose="05050102010706020507" pitchFamily="18" charset="2"/>
                          </a:rPr>
                          <m:t>∆</m:t>
                        </m:r>
                        <m:acc>
                          <m:accPr>
                            <m:chr m:val="⃗"/>
                            <m:ctrlPr>
                              <a:rPr lang="ru-RU" altLang="en-US" i="1">
                                <a:latin typeface="Cambria Math"/>
                                <a:ea typeface="Cambria Math" panose="02040503050406030204" pitchFamily="18" charset="0"/>
                                <a:sym typeface="Symbol" panose="05050102010706020507" pitchFamily="18" charset="2"/>
                              </a:rPr>
                            </m:ctrlPr>
                          </m:accPr>
                          <m:e>
                            <m:r>
                              <a:rPr lang="en-US" altLang="en-US" i="1">
                                <a:latin typeface="Cambria Math" panose="02040503050406030204" pitchFamily="18" charset="0"/>
                                <a:ea typeface="Cambria Math" panose="02040503050406030204" pitchFamily="18" charset="0"/>
                                <a:sym typeface="Symbol" panose="05050102010706020507" pitchFamily="18" charset="2"/>
                              </a:rPr>
                              <m:t>𝑟</m:t>
                            </m:r>
                          </m:e>
                        </m:acc>
                      </m:e>
                    </m:d>
                    <m:r>
                      <a:rPr lang="ru-RU" altLang="en-US" b="0" i="1" smtClean="0">
                        <a:latin typeface="Cambria Math" panose="02040503050406030204" pitchFamily="18" charset="0"/>
                        <a:ea typeface="Cambria Math" panose="02040503050406030204" pitchFamily="18" charset="0"/>
                        <a:sym typeface="Symbol" panose="05050102010706020507" pitchFamily="18" charset="2"/>
                      </a:rPr>
                      <m:t>=</m:t>
                    </m:r>
                    <m:r>
                      <a:rPr lang="en-US" altLang="en-US" b="0" i="1" smtClean="0">
                        <a:latin typeface="Cambria Math" panose="02040503050406030204" pitchFamily="18" charset="0"/>
                        <a:ea typeface="Cambria Math" panose="02040503050406030204" pitchFamily="18" charset="0"/>
                        <a:sym typeface="Symbol" panose="05050102010706020507" pitchFamily="18" charset="2"/>
                      </a:rPr>
                      <m:t>𝑟</m:t>
                    </m:r>
                  </m:oMath>
                </a14:m>
                <a:r>
                  <a:rPr lang="en-US" altLang="en-US" i="1" dirty="0">
                    <a:sym typeface="Symbol" panose="05050102010706020507" pitchFamily="18" charset="2"/>
                  </a:rPr>
                  <a:t> </a:t>
                </a:r>
                <a:r>
                  <a:rPr lang="ru-RU" altLang="en-US" i="1" dirty="0">
                    <a:sym typeface="Symbol" panose="05050102010706020507" pitchFamily="18" charset="2"/>
                  </a:rPr>
                  <a:t>и дуговой точки координаты. При этом всегда</a:t>
                </a:r>
                <a:r>
                  <a:rPr lang="en-US" altLang="en-US" i="1" dirty="0">
                    <a:sym typeface="Symbol" panose="05050102010706020507" pitchFamily="18" charset="2"/>
                  </a:rPr>
                  <a:t>:</a:t>
                </a:r>
              </a:p>
              <a:p>
                <a:r>
                  <a:rPr lang="ru-RU" altLang="en-US" i="1" dirty="0">
                    <a:sym typeface="Symbol" panose="05050102010706020507" pitchFamily="18" charset="2"/>
                  </a:rPr>
                  <a:t> </a:t>
                </a:r>
                <a:endParaRPr lang="en-US" altLang="en-US" i="1" dirty="0">
                  <a:sym typeface="Symbol" panose="05050102010706020507" pitchFamily="18" charset="2"/>
                </a:endParaRPr>
              </a:p>
            </p:txBody>
          </p:sp>
        </mc:Choice>
        <mc:Fallback xmlns="">
          <p:sp>
            <p:nvSpPr>
              <p:cNvPr id="10" name="Текст 9">
                <a:extLst>
                  <a:ext uri="{FF2B5EF4-FFF2-40B4-BE49-F238E27FC236}">
                    <a16:creationId xmlns:a16="http://schemas.microsoft.com/office/drawing/2014/main" id="{18B6051F-5062-B08B-6B69-0EAF50DEE65A}"/>
                  </a:ext>
                </a:extLst>
              </p:cNvPr>
              <p:cNvSpPr>
                <a:spLocks noGrp="1" noRot="1" noChangeAspect="1" noMove="1" noResize="1" noEditPoints="1" noAdjustHandles="1" noChangeArrowheads="1" noChangeShapeType="1" noTextEdit="1"/>
              </p:cNvSpPr>
              <p:nvPr>
                <p:ph type="body" sz="quarter" idx="14"/>
              </p:nvPr>
            </p:nvSpPr>
            <p:spPr>
              <a:xfrm>
                <a:off x="479424" y="3578759"/>
                <a:ext cx="11102976" cy="2498062"/>
              </a:xfrm>
              <a:blipFill>
                <a:blip r:embed="rId3"/>
                <a:stretch>
                  <a:fillRect l="-879" t="-4878" r="-1593"/>
                </a:stretch>
              </a:blipFill>
            </p:spPr>
            <p:txBody>
              <a:bodyPr/>
              <a:lstStyle/>
              <a:p>
                <a:r>
                  <a:rPr lang="en-US">
                    <a:noFill/>
                  </a:rPr>
                  <a:t> </a:t>
                </a:r>
              </a:p>
            </p:txBody>
          </p:sp>
        </mc:Fallback>
      </mc:AlternateContent>
      <p:sp>
        <p:nvSpPr>
          <p:cNvPr id="14" name="Текст 13">
            <a:extLst>
              <a:ext uri="{FF2B5EF4-FFF2-40B4-BE49-F238E27FC236}">
                <a16:creationId xmlns="" xmlns:a16="http://schemas.microsoft.com/office/drawing/2014/main" id="{C4E4DC2F-E729-F3E2-59DC-8FCB366C2EFB}"/>
              </a:ext>
            </a:extLst>
          </p:cNvPr>
          <p:cNvSpPr>
            <a:spLocks noGrp="1"/>
          </p:cNvSpPr>
          <p:nvPr>
            <p:ph type="body" sz="quarter" idx="20"/>
          </p:nvPr>
        </p:nvSpPr>
        <p:spPr/>
        <p:txBody>
          <a:bodyPr/>
          <a:lstStyle/>
          <a:p>
            <a:r>
              <a:rPr lang="ru-RU" dirty="0"/>
              <a:t>Кинематика материальной точки</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 xmlns:a16="http://schemas.microsoft.com/office/drawing/2014/main" id="{4A348E10-B9FB-49FE-900D-0DF5F99EEF82}"/>
                  </a:ext>
                </a:extLst>
              </p:cNvPr>
              <p:cNvSpPr txBox="1"/>
              <p:nvPr/>
            </p:nvSpPr>
            <p:spPr>
              <a:xfrm>
                <a:off x="416233" y="1471410"/>
                <a:ext cx="11293167" cy="757130"/>
              </a:xfrm>
              <a:prstGeom prst="rect">
                <a:avLst/>
              </a:prstGeom>
              <a:noFill/>
            </p:spPr>
            <p:txBody>
              <a:bodyPr wrap="square">
                <a:spAutoFit/>
              </a:bodyPr>
              <a:lstStyle/>
              <a:p>
                <a:pPr>
                  <a:lnSpc>
                    <a:spcPct val="90000"/>
                  </a:lnSpc>
                  <a:spcBef>
                    <a:spcPts val="1000"/>
                  </a:spcBef>
                </a:pPr>
                <a:r>
                  <a:rPr lang="ru-RU" sz="2400" dirty="0">
                    <a:latin typeface="+mj-lt"/>
                  </a:rPr>
                  <a:t>Также путь можно ввести как расстояние, пройденное точкой за время</a:t>
                </a:r>
                <a:r>
                  <a:rPr lang="en-US" sz="2400" dirty="0">
                    <a:latin typeface="+mj-lt"/>
                  </a:rPr>
                  <a:t> </a:t>
                </a:r>
                <a14:m>
                  <m:oMath xmlns:m="http://schemas.openxmlformats.org/officeDocument/2006/math">
                    <m:r>
                      <a:rPr lang="en-US" altLang="en-US" sz="2400">
                        <a:latin typeface="Cambria Math" panose="02040503050406030204" pitchFamily="18" charset="0"/>
                        <a:sym typeface="Symbol" panose="05050102010706020507" pitchFamily="18" charset="2"/>
                      </a:rPr>
                      <m:t>∆</m:t>
                    </m:r>
                    <m:r>
                      <m:rPr>
                        <m:sty m:val="p"/>
                      </m:rPr>
                      <a:rPr lang="en-US" altLang="en-US" sz="2400">
                        <a:latin typeface="Cambria Math" panose="02040503050406030204" pitchFamily="18" charset="0"/>
                        <a:sym typeface="Symbol" panose="05050102010706020507" pitchFamily="18" charset="2"/>
                      </a:rPr>
                      <m:t>t</m:t>
                    </m:r>
                  </m:oMath>
                </a14:m>
                <a:r>
                  <a:rPr lang="en-US" sz="2400" dirty="0">
                    <a:latin typeface="+mj-lt"/>
                  </a:rPr>
                  <a:t>, </a:t>
                </a:r>
                <a:r>
                  <a:rPr lang="ru-RU" sz="2400" dirty="0">
                    <a:latin typeface="+mj-lt"/>
                  </a:rPr>
                  <a:t>равное по модулю приращению угловой координаты</a:t>
                </a:r>
                <a:r>
                  <a:rPr lang="en-US" sz="2400" dirty="0">
                    <a:latin typeface="+mj-lt"/>
                  </a:rPr>
                  <a:t>:</a:t>
                </a:r>
                <a:r>
                  <a:rPr lang="ru-RU" sz="2400" dirty="0">
                    <a:latin typeface="+mj-lt"/>
                  </a:rPr>
                  <a:t> </a:t>
                </a:r>
                <a:endParaRPr lang="en-US" sz="2400" dirty="0">
                  <a:latin typeface="+mj-lt"/>
                </a:endParaRPr>
              </a:p>
            </p:txBody>
          </p:sp>
        </mc:Choice>
        <mc:Fallback xmlns="">
          <p:sp>
            <p:nvSpPr>
              <p:cNvPr id="11" name="TextBox 10">
                <a:extLst>
                  <a:ext uri="{FF2B5EF4-FFF2-40B4-BE49-F238E27FC236}">
                    <a16:creationId xmlns:a16="http://schemas.microsoft.com/office/drawing/2014/main" id="{4A348E10-B9FB-49FE-900D-0DF5F99EEF82}"/>
                  </a:ext>
                </a:extLst>
              </p:cNvPr>
              <p:cNvSpPr txBox="1">
                <a:spLocks noRot="1" noChangeAspect="1" noMove="1" noResize="1" noEditPoints="1" noAdjustHandles="1" noChangeArrowheads="1" noChangeShapeType="1" noTextEdit="1"/>
              </p:cNvSpPr>
              <p:nvPr/>
            </p:nvSpPr>
            <p:spPr>
              <a:xfrm>
                <a:off x="416233" y="1471410"/>
                <a:ext cx="11293167" cy="757130"/>
              </a:xfrm>
              <a:prstGeom prst="rect">
                <a:avLst/>
              </a:prstGeom>
              <a:blipFill>
                <a:blip r:embed="rId4"/>
                <a:stretch>
                  <a:fillRect l="-809" t="-10400" b="-17600"/>
                </a:stretch>
              </a:blipFill>
            </p:spPr>
            <p:txBody>
              <a:bodyPr/>
              <a:lstStyle/>
              <a:p>
                <a:r>
                  <a:rPr lang="en-US">
                    <a:noFill/>
                  </a:rPr>
                  <a:t> </a:t>
                </a:r>
              </a:p>
            </p:txBody>
          </p:sp>
        </mc:Fallback>
      </mc:AlternateContent>
      <p:graphicFrame>
        <p:nvGraphicFramePr>
          <p:cNvPr id="6" name="Object 5">
            <a:extLst>
              <a:ext uri="{FF2B5EF4-FFF2-40B4-BE49-F238E27FC236}">
                <a16:creationId xmlns="" xmlns:a16="http://schemas.microsoft.com/office/drawing/2014/main" id="{3C218D0E-988C-4193-B757-9B2A0A75A45C}"/>
              </a:ext>
            </a:extLst>
          </p:cNvPr>
          <p:cNvGraphicFramePr>
            <a:graphicFrameLocks noChangeAspect="1"/>
          </p:cNvGraphicFramePr>
          <p:nvPr>
            <p:extLst>
              <p:ext uri="{D42A27DB-BD31-4B8C-83A1-F6EECF244321}">
                <p14:modId xmlns:p14="http://schemas.microsoft.com/office/powerpoint/2010/main" val="1346370600"/>
              </p:ext>
            </p:extLst>
          </p:nvPr>
        </p:nvGraphicFramePr>
        <p:xfrm>
          <a:off x="4568477" y="2422282"/>
          <a:ext cx="2476500" cy="431800"/>
        </p:xfrm>
        <a:graphic>
          <a:graphicData uri="http://schemas.openxmlformats.org/presentationml/2006/ole">
            <mc:AlternateContent xmlns:mc="http://schemas.openxmlformats.org/markup-compatibility/2006">
              <mc:Choice xmlns:v="urn:schemas-microsoft-com:vml" Requires="v">
                <p:oleObj spid="_x0000_s18460" name="Equation" r:id="rId5" imgW="2476440" imgH="431640" progId="Equation.DSMT4">
                  <p:embed/>
                </p:oleObj>
              </mc:Choice>
              <mc:Fallback>
                <p:oleObj name="Equation" r:id="rId5" imgW="2476440" imgH="431640" progId="Equation.DSMT4">
                  <p:embed/>
                  <p:pic>
                    <p:nvPicPr>
                      <p:cNvPr id="6" name="Object 5">
                        <a:extLst>
                          <a:ext uri="{FF2B5EF4-FFF2-40B4-BE49-F238E27FC236}">
                            <a16:creationId xmlns="" xmlns:a16="http://schemas.microsoft.com/office/drawing/2014/main" id="{3C218D0E-988C-4193-B757-9B2A0A75A45C}"/>
                          </a:ext>
                        </a:extLst>
                      </p:cNvPr>
                      <p:cNvPicPr/>
                      <p:nvPr/>
                    </p:nvPicPr>
                    <p:blipFill>
                      <a:blip r:embed="rId6"/>
                      <a:stretch>
                        <a:fillRect/>
                      </a:stretch>
                    </p:blipFill>
                    <p:spPr>
                      <a:xfrm>
                        <a:off x="4568477" y="2422282"/>
                        <a:ext cx="2476500" cy="431800"/>
                      </a:xfrm>
                      <a:prstGeom prst="rect">
                        <a:avLst/>
                      </a:prstGeom>
                    </p:spPr>
                  </p:pic>
                </p:oleObj>
              </mc:Fallback>
            </mc:AlternateContent>
          </a:graphicData>
        </a:graphic>
      </p:graphicFrame>
      <p:graphicFrame>
        <p:nvGraphicFramePr>
          <p:cNvPr id="2" name="Object 1">
            <a:extLst>
              <a:ext uri="{FF2B5EF4-FFF2-40B4-BE49-F238E27FC236}">
                <a16:creationId xmlns="" xmlns:a16="http://schemas.microsoft.com/office/drawing/2014/main" id="{7C3A5A6C-7D19-4D9B-AE2E-229CBB7931D5}"/>
              </a:ext>
            </a:extLst>
          </p:cNvPr>
          <p:cNvGraphicFramePr>
            <a:graphicFrameLocks noChangeAspect="1"/>
          </p:cNvGraphicFramePr>
          <p:nvPr>
            <p:extLst>
              <p:ext uri="{D42A27DB-BD31-4B8C-83A1-F6EECF244321}">
                <p14:modId xmlns:p14="http://schemas.microsoft.com/office/powerpoint/2010/main" val="3800578835"/>
              </p:ext>
            </p:extLst>
          </p:nvPr>
        </p:nvGraphicFramePr>
        <p:xfrm>
          <a:off x="4898677" y="4827790"/>
          <a:ext cx="1816100" cy="558800"/>
        </p:xfrm>
        <a:graphic>
          <a:graphicData uri="http://schemas.openxmlformats.org/presentationml/2006/ole">
            <mc:AlternateContent xmlns:mc="http://schemas.openxmlformats.org/markup-compatibility/2006">
              <mc:Choice xmlns:v="urn:schemas-microsoft-com:vml" Requires="v">
                <p:oleObj spid="_x0000_s18461" name="Equation" r:id="rId7" imgW="1815840" imgH="558720" progId="Equation.DSMT4">
                  <p:embed/>
                </p:oleObj>
              </mc:Choice>
              <mc:Fallback>
                <p:oleObj name="Equation" r:id="rId7" imgW="1815840" imgH="558720" progId="Equation.DSMT4">
                  <p:embed/>
                  <p:pic>
                    <p:nvPicPr>
                      <p:cNvPr id="0" name=""/>
                      <p:cNvPicPr/>
                      <p:nvPr/>
                    </p:nvPicPr>
                    <p:blipFill>
                      <a:blip r:embed="rId8"/>
                      <a:stretch>
                        <a:fillRect/>
                      </a:stretch>
                    </p:blipFill>
                    <p:spPr>
                      <a:xfrm>
                        <a:off x="4898677" y="4827790"/>
                        <a:ext cx="1816100" cy="558800"/>
                      </a:xfrm>
                      <a:prstGeom prst="rect">
                        <a:avLst/>
                      </a:prstGeom>
                    </p:spPr>
                  </p:pic>
                </p:oleObj>
              </mc:Fallback>
            </mc:AlternateContent>
          </a:graphicData>
        </a:graphic>
      </p:graphicFrame>
    </p:spTree>
    <p:extLst>
      <p:ext uri="{BB962C8B-B14F-4D97-AF65-F5344CB8AC3E}">
        <p14:creationId xmlns:p14="http://schemas.microsoft.com/office/powerpoint/2010/main" val="25671195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Заголовок 6">
            <a:extLst>
              <a:ext uri="{FF2B5EF4-FFF2-40B4-BE49-F238E27FC236}">
                <a16:creationId xmlns="" xmlns:a16="http://schemas.microsoft.com/office/drawing/2014/main" id="{BB955CC9-2F02-EA2B-FC52-C25CFA28FCD4}"/>
              </a:ext>
            </a:extLst>
          </p:cNvPr>
          <p:cNvSpPr>
            <a:spLocks noGrp="1"/>
          </p:cNvSpPr>
          <p:nvPr>
            <p:ph type="title"/>
          </p:nvPr>
        </p:nvSpPr>
        <p:spPr/>
        <p:txBody>
          <a:bodyPr/>
          <a:lstStyle/>
          <a:p>
            <a:r>
              <a:rPr lang="ru-RU" dirty="0"/>
              <a:t>Понятие физики</a:t>
            </a:r>
          </a:p>
        </p:txBody>
      </p:sp>
      <p:sp>
        <p:nvSpPr>
          <p:cNvPr id="9" name="Текст 8">
            <a:extLst>
              <a:ext uri="{FF2B5EF4-FFF2-40B4-BE49-F238E27FC236}">
                <a16:creationId xmlns="" xmlns:a16="http://schemas.microsoft.com/office/drawing/2014/main" id="{6B82641A-0B98-1790-335C-01EFE435CE97}"/>
              </a:ext>
            </a:extLst>
          </p:cNvPr>
          <p:cNvSpPr>
            <a:spLocks noGrp="1"/>
          </p:cNvSpPr>
          <p:nvPr>
            <p:ph type="body" sz="quarter" idx="14"/>
          </p:nvPr>
        </p:nvSpPr>
        <p:spPr>
          <a:xfrm>
            <a:off x="479424" y="1311595"/>
            <a:ext cx="11348303" cy="853440"/>
          </a:xfrm>
        </p:spPr>
        <p:txBody>
          <a:bodyPr/>
          <a:lstStyle/>
          <a:p>
            <a:r>
              <a:rPr lang="ru-RU" altLang="en-US" sz="2400" b="1" i="1" dirty="0">
                <a:solidFill>
                  <a:schemeClr val="accent5"/>
                </a:solidFill>
                <a:latin typeface="+mn-lt"/>
              </a:rPr>
              <a:t>Физика</a:t>
            </a:r>
            <a:r>
              <a:rPr lang="ru-RU" altLang="en-US" sz="2400" b="1" i="1" dirty="0">
                <a:solidFill>
                  <a:schemeClr val="tx1"/>
                </a:solidFill>
                <a:latin typeface="+mn-lt"/>
              </a:rPr>
              <a:t> это естественная наука, изучающая фундаментальные, наиболее общие закономерности явлений природы, свойства и строение материи и законы её движения</a:t>
            </a:r>
            <a:r>
              <a:rPr lang="ru-RU" altLang="en-US" sz="1600" dirty="0">
                <a:latin typeface="+mn-lt"/>
              </a:rPr>
              <a:t>.</a:t>
            </a:r>
          </a:p>
          <a:p>
            <a:endParaRPr lang="ru-RU" dirty="0"/>
          </a:p>
        </p:txBody>
      </p:sp>
      <p:sp>
        <p:nvSpPr>
          <p:cNvPr id="10" name="Текст 9">
            <a:extLst>
              <a:ext uri="{FF2B5EF4-FFF2-40B4-BE49-F238E27FC236}">
                <a16:creationId xmlns="" xmlns:a16="http://schemas.microsoft.com/office/drawing/2014/main" id="{BF9F5E4F-927F-6CB0-417A-DF33BB8B608F}"/>
              </a:ext>
            </a:extLst>
          </p:cNvPr>
          <p:cNvSpPr>
            <a:spLocks noGrp="1"/>
          </p:cNvSpPr>
          <p:nvPr>
            <p:ph type="body" sz="quarter" idx="17"/>
          </p:nvPr>
        </p:nvSpPr>
        <p:spPr>
          <a:xfrm>
            <a:off x="479423" y="2407557"/>
            <a:ext cx="5252303" cy="1264237"/>
          </a:xfrm>
        </p:spPr>
        <p:txBody>
          <a:bodyPr>
            <a:normAutofit/>
          </a:bodyPr>
          <a:lstStyle/>
          <a:p>
            <a:r>
              <a:rPr lang="ru-RU" dirty="0"/>
              <a:t>Физика является основным двигателем научно-технического прогресса. Помимо описательных функций уже существующих природных явлений, ученые выстраивают модели окружающего мира, на основе которых они формулируют гипотезы и создают новые, удивительные открытия и устройства.</a:t>
            </a:r>
          </a:p>
        </p:txBody>
      </p:sp>
      <p:sp>
        <p:nvSpPr>
          <p:cNvPr id="12" name="Текст 11">
            <a:extLst>
              <a:ext uri="{FF2B5EF4-FFF2-40B4-BE49-F238E27FC236}">
                <a16:creationId xmlns="" xmlns:a16="http://schemas.microsoft.com/office/drawing/2014/main" id="{477149F3-96DD-6A45-6D41-64E70A38095D}"/>
              </a:ext>
            </a:extLst>
          </p:cNvPr>
          <p:cNvSpPr>
            <a:spLocks noGrp="1"/>
          </p:cNvSpPr>
          <p:nvPr>
            <p:ph type="body" sz="quarter" idx="19"/>
          </p:nvPr>
        </p:nvSpPr>
        <p:spPr>
          <a:xfrm>
            <a:off x="479424" y="149225"/>
            <a:ext cx="9940926" cy="259653"/>
          </a:xfrm>
        </p:spPr>
        <p:txBody>
          <a:bodyPr/>
          <a:lstStyle/>
          <a:p>
            <a:r>
              <a:rPr lang="ru-RU" dirty="0"/>
              <a:t>Физика, как наука о природе</a:t>
            </a:r>
          </a:p>
        </p:txBody>
      </p:sp>
      <p:sp>
        <p:nvSpPr>
          <p:cNvPr id="13" name="Текст 9">
            <a:extLst>
              <a:ext uri="{FF2B5EF4-FFF2-40B4-BE49-F238E27FC236}">
                <a16:creationId xmlns="" xmlns:a16="http://schemas.microsoft.com/office/drawing/2014/main" id="{D181F17C-66B6-410B-A612-C88B74B8C1B0}"/>
              </a:ext>
            </a:extLst>
          </p:cNvPr>
          <p:cNvSpPr txBox="1">
            <a:spLocks/>
          </p:cNvSpPr>
          <p:nvPr/>
        </p:nvSpPr>
        <p:spPr>
          <a:xfrm>
            <a:off x="6322956" y="2407557"/>
            <a:ext cx="5386443" cy="1264237"/>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Tx/>
              <a:buNone/>
              <a:defRPr sz="1200" kern="1200">
                <a:solidFill>
                  <a:schemeClr val="tx1"/>
                </a:solidFill>
                <a:latin typeface="+mn-lt"/>
                <a:ea typeface="+mn-ea"/>
                <a:cs typeface="+mn-cs"/>
              </a:defRPr>
            </a:lvl1pPr>
            <a:lvl2pPr marL="457200" indent="0" algn="just" defTabSz="914400" rtl="0" eaLnBrk="1" latinLnBrk="0" hangingPunct="1">
              <a:lnSpc>
                <a:spcPct val="90000"/>
              </a:lnSpc>
              <a:spcBef>
                <a:spcPts val="500"/>
              </a:spcBef>
              <a:buFontTx/>
              <a:buNone/>
              <a:defRPr sz="3200" kern="1200">
                <a:solidFill>
                  <a:schemeClr val="tx1"/>
                </a:solidFill>
                <a:latin typeface="+mn-lt"/>
                <a:ea typeface="+mn-ea"/>
                <a:cs typeface="+mn-cs"/>
              </a:defRPr>
            </a:lvl2pPr>
            <a:lvl3pPr marL="914400" indent="0" algn="just" defTabSz="914400" rtl="0" eaLnBrk="1" latinLnBrk="0" hangingPunct="1">
              <a:lnSpc>
                <a:spcPct val="90000"/>
              </a:lnSpc>
              <a:spcBef>
                <a:spcPts val="500"/>
              </a:spcBef>
              <a:buFontTx/>
              <a:buNone/>
              <a:defRPr sz="2400" kern="1200">
                <a:solidFill>
                  <a:schemeClr val="tx1"/>
                </a:solidFill>
                <a:latin typeface="+mn-lt"/>
                <a:ea typeface="+mn-ea"/>
                <a:cs typeface="+mn-cs"/>
              </a:defRPr>
            </a:lvl3pPr>
            <a:lvl4pPr marL="1371600" indent="0" algn="just" defTabSz="914400" rtl="0" eaLnBrk="1" latinLnBrk="0" hangingPunct="1">
              <a:lnSpc>
                <a:spcPct val="90000"/>
              </a:lnSpc>
              <a:spcBef>
                <a:spcPts val="500"/>
              </a:spcBef>
              <a:buFontTx/>
              <a:buNone/>
              <a:defRPr sz="1600" kern="1200">
                <a:solidFill>
                  <a:schemeClr val="tx1"/>
                </a:solidFill>
                <a:latin typeface="+mn-lt"/>
                <a:ea typeface="+mn-ea"/>
                <a:cs typeface="+mn-cs"/>
              </a:defRPr>
            </a:lvl4pPr>
            <a:lvl5pPr marL="1828800" indent="0" algn="just" defTabSz="914400" rtl="0" eaLnBrk="1" latinLnBrk="0" hangingPunct="1">
              <a:lnSpc>
                <a:spcPct val="90000"/>
              </a:lnSpc>
              <a:spcBef>
                <a:spcPts val="500"/>
              </a:spcBef>
              <a:buFontTx/>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ru-RU" dirty="0"/>
              <a:t>Физика – неотъемлемый фундамент любой технической науки. Благодаря достижениям в области физики сложнейшие устройства, вроде смартфонов, автомобилей, устройств связи стали обыденным инструментом рядового пользователя. Поэтому для инженера необходимо знать и понимать устройство мира с точки зрения физики.</a:t>
            </a:r>
          </a:p>
        </p:txBody>
      </p:sp>
      <p:pic>
        <p:nvPicPr>
          <p:cNvPr id="1030" name="Picture 6" descr="Эксперты назвали важнейшие научные достижения 2022 года - Российская газета">
            <a:extLst>
              <a:ext uri="{FF2B5EF4-FFF2-40B4-BE49-F238E27FC236}">
                <a16:creationId xmlns="" xmlns:a16="http://schemas.microsoft.com/office/drawing/2014/main" id="{2323A748-CDC5-4534-B119-ACF75C90A11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89865" y="3670589"/>
            <a:ext cx="2143384" cy="142963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50 лучших смартфонов в 2023 году: рейтинг топ хороших недорогих и лучших  флагманских китайских, российских, игровых, защищенных, компактных,  музыкальных смартфонов с ценами и отзывами по версии КП">
            <a:extLst>
              <a:ext uri="{FF2B5EF4-FFF2-40B4-BE49-F238E27FC236}">
                <a16:creationId xmlns="" xmlns:a16="http://schemas.microsoft.com/office/drawing/2014/main" id="{3D00C317-27E2-4791-A57D-89B6EE3CAD8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868726" y="3671392"/>
            <a:ext cx="2538720" cy="142803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Как на Большом адронном коллайдере пытаются опровергнуть Стандартную модель  - Газета.Ru">
            <a:extLst>
              <a:ext uri="{FF2B5EF4-FFF2-40B4-BE49-F238E27FC236}">
                <a16:creationId xmlns="" xmlns:a16="http://schemas.microsoft.com/office/drawing/2014/main" id="{0C12A62F-D7CF-47B7-976F-3C528BC8307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93105" y="5237226"/>
            <a:ext cx="2140144" cy="1427781"/>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Американцы представили двигатель для сверхзвукового пассажирского самолета">
            <a:extLst>
              <a:ext uri="{FF2B5EF4-FFF2-40B4-BE49-F238E27FC236}">
                <a16:creationId xmlns="" xmlns:a16="http://schemas.microsoft.com/office/drawing/2014/main" id="{CB4EA36B-4D6F-49D5-B916-7FD20CA0DA0D}"/>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b="7070"/>
          <a:stretch/>
        </p:blipFill>
        <p:spPr bwMode="auto">
          <a:xfrm>
            <a:off x="9068014" y="5237226"/>
            <a:ext cx="2140144" cy="1427476"/>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ForPost - Новости : В Госдуме объяснили, какая радуга в России не запрещена законом">
            <a:extLst>
              <a:ext uri="{FF2B5EF4-FFF2-40B4-BE49-F238E27FC236}">
                <a16:creationId xmlns="" xmlns:a16="http://schemas.microsoft.com/office/drawing/2014/main" id="{DE75BD5F-5A56-4502-9F63-0E66A0DADB1E}"/>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37240" y="3670213"/>
            <a:ext cx="2208705" cy="1471549"/>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огонь, изолированные на черном фоне - огонь стоковые фото и изображения">
            <a:extLst>
              <a:ext uri="{FF2B5EF4-FFF2-40B4-BE49-F238E27FC236}">
                <a16:creationId xmlns="" xmlns:a16="http://schemas.microsoft.com/office/drawing/2014/main" id="{4700ADE1-A28A-446A-A2AB-852F8BB9F713}"/>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111004" y="3671796"/>
            <a:ext cx="2204950" cy="1469966"/>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Черная дыра поглотит Солнце. Она летит в сторону Солнечной системы с огромной скоростью">
            <a:extLst>
              <a:ext uri="{FF2B5EF4-FFF2-40B4-BE49-F238E27FC236}">
                <a16:creationId xmlns="" xmlns:a16="http://schemas.microsoft.com/office/drawing/2014/main" id="{00E436F4-1054-4D22-9540-272154B9521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37103" y="5237226"/>
            <a:ext cx="2199990" cy="1471549"/>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Фото Ураган, более 13 000 качественных бесплатных стоковых фото">
            <a:extLst>
              <a:ext uri="{FF2B5EF4-FFF2-40B4-BE49-F238E27FC236}">
                <a16:creationId xmlns="" xmlns:a16="http://schemas.microsoft.com/office/drawing/2014/main" id="{9D705531-52D1-4157-BCA2-1270AEC61415}"/>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111004" y="5237226"/>
            <a:ext cx="2204951" cy="14687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44452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Заголовок 7">
            <a:extLst>
              <a:ext uri="{FF2B5EF4-FFF2-40B4-BE49-F238E27FC236}">
                <a16:creationId xmlns="" xmlns:a16="http://schemas.microsoft.com/office/drawing/2014/main" id="{62C18D02-040F-0763-43DB-09B321EC3330}"/>
              </a:ext>
            </a:extLst>
          </p:cNvPr>
          <p:cNvSpPr>
            <a:spLocks noGrp="1"/>
          </p:cNvSpPr>
          <p:nvPr>
            <p:ph type="title"/>
          </p:nvPr>
        </p:nvSpPr>
        <p:spPr>
          <a:xfrm>
            <a:off x="479425" y="597856"/>
            <a:ext cx="11229975" cy="1423509"/>
          </a:xfrm>
        </p:spPr>
        <p:txBody>
          <a:bodyPr/>
          <a:lstStyle/>
          <a:p>
            <a:r>
              <a:rPr lang="ru-RU" dirty="0"/>
              <a:t>Геометрическая интерпретация</a:t>
            </a:r>
          </a:p>
        </p:txBody>
      </p:sp>
      <p:sp>
        <p:nvSpPr>
          <p:cNvPr id="10" name="Текст 9">
            <a:extLst>
              <a:ext uri="{FF2B5EF4-FFF2-40B4-BE49-F238E27FC236}">
                <a16:creationId xmlns="" xmlns:a16="http://schemas.microsoft.com/office/drawing/2014/main" id="{18B6051F-5062-B08B-6B69-0EAF50DEE65A}"/>
              </a:ext>
            </a:extLst>
          </p:cNvPr>
          <p:cNvSpPr>
            <a:spLocks noGrp="1"/>
          </p:cNvSpPr>
          <p:nvPr>
            <p:ph type="body" sz="quarter" idx="14"/>
          </p:nvPr>
        </p:nvSpPr>
        <p:spPr>
          <a:xfrm>
            <a:off x="479424" y="3931522"/>
            <a:ext cx="11102976" cy="1517707"/>
          </a:xfrm>
        </p:spPr>
        <p:txBody>
          <a:bodyPr/>
          <a:lstStyle/>
          <a:p>
            <a:r>
              <a:rPr lang="ru-RU" altLang="en-US" dirty="0">
                <a:sym typeface="Symbol" panose="05050102010706020507" pitchFamily="18" charset="2"/>
              </a:rPr>
              <a:t>Геометрический смысл пути в кинематике можно представить как площадь под кривой, которая описывает зависимость скорости от времени. Эту площадь можно выразить с помощью интеграла</a:t>
            </a:r>
            <a:r>
              <a:rPr lang="en-US" altLang="en-US" dirty="0">
                <a:sym typeface="Symbol" panose="05050102010706020507" pitchFamily="18" charset="2"/>
              </a:rPr>
              <a:t>:</a:t>
            </a:r>
          </a:p>
        </p:txBody>
      </p:sp>
      <p:sp>
        <p:nvSpPr>
          <p:cNvPr id="14" name="Текст 13">
            <a:extLst>
              <a:ext uri="{FF2B5EF4-FFF2-40B4-BE49-F238E27FC236}">
                <a16:creationId xmlns="" xmlns:a16="http://schemas.microsoft.com/office/drawing/2014/main" id="{C4E4DC2F-E729-F3E2-59DC-8FCB366C2EFB}"/>
              </a:ext>
            </a:extLst>
          </p:cNvPr>
          <p:cNvSpPr>
            <a:spLocks noGrp="1"/>
          </p:cNvSpPr>
          <p:nvPr>
            <p:ph type="body" sz="quarter" idx="20"/>
          </p:nvPr>
        </p:nvSpPr>
        <p:spPr/>
        <p:txBody>
          <a:bodyPr/>
          <a:lstStyle/>
          <a:p>
            <a:r>
              <a:rPr lang="ru-RU" dirty="0"/>
              <a:t>Путь</a:t>
            </a:r>
          </a:p>
        </p:txBody>
      </p:sp>
      <p:sp>
        <p:nvSpPr>
          <p:cNvPr id="9" name="TextBox 8">
            <a:extLst>
              <a:ext uri="{FF2B5EF4-FFF2-40B4-BE49-F238E27FC236}">
                <a16:creationId xmlns="" xmlns:a16="http://schemas.microsoft.com/office/drawing/2014/main" id="{55127338-3336-4A20-B810-F56686B37B53}"/>
              </a:ext>
            </a:extLst>
          </p:cNvPr>
          <p:cNvSpPr txBox="1"/>
          <p:nvPr/>
        </p:nvSpPr>
        <p:spPr>
          <a:xfrm>
            <a:off x="9166921" y="5540168"/>
            <a:ext cx="812800" cy="369332"/>
          </a:xfrm>
          <a:prstGeom prst="rect">
            <a:avLst/>
          </a:prstGeom>
          <a:noFill/>
        </p:spPr>
        <p:txBody>
          <a:bodyPr wrap="square">
            <a:spAutoFit/>
          </a:bodyPr>
          <a:lstStyle/>
          <a:p>
            <a:r>
              <a:rPr lang="ru-RU" b="1" dirty="0">
                <a:cs typeface="Times New Roman" panose="02020603050405020304" pitchFamily="18" charset="0"/>
              </a:rPr>
              <a:t>(1</a:t>
            </a:r>
            <a:r>
              <a:rPr lang="en-US" b="1" dirty="0">
                <a:cs typeface="Times New Roman" panose="02020603050405020304" pitchFamily="18" charset="0"/>
              </a:rPr>
              <a:t>1</a:t>
            </a:r>
            <a:r>
              <a:rPr lang="ru-RU" b="1" dirty="0">
                <a:cs typeface="Times New Roman" panose="02020603050405020304" pitchFamily="18" charset="0"/>
              </a:rPr>
              <a:t>)</a:t>
            </a:r>
            <a:endParaRPr lang="en-US" dirty="0"/>
          </a:p>
        </p:txBody>
      </p:sp>
      <p:pic>
        <p:nvPicPr>
          <p:cNvPr id="4" name="Picture 3">
            <a:extLst>
              <a:ext uri="{FF2B5EF4-FFF2-40B4-BE49-F238E27FC236}">
                <a16:creationId xmlns="" xmlns:a16="http://schemas.microsoft.com/office/drawing/2014/main" id="{EB169AE3-16A6-4FC5-AB19-D09B1BABF948}"/>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0"/>
                    </a14:imgEffect>
                  </a14:imgLayer>
                </a14:imgProps>
              </a:ext>
            </a:extLst>
          </a:blip>
          <a:srcRect r="15839" b="21673"/>
          <a:stretch/>
        </p:blipFill>
        <p:spPr>
          <a:xfrm>
            <a:off x="3622676" y="1241943"/>
            <a:ext cx="4252564" cy="2627066"/>
          </a:xfrm>
          <a:prstGeom prst="rect">
            <a:avLst/>
          </a:prstGeom>
        </p:spPr>
      </p:pic>
      <p:graphicFrame>
        <p:nvGraphicFramePr>
          <p:cNvPr id="5" name="Object 4">
            <a:extLst>
              <a:ext uri="{FF2B5EF4-FFF2-40B4-BE49-F238E27FC236}">
                <a16:creationId xmlns="" xmlns:a16="http://schemas.microsoft.com/office/drawing/2014/main" id="{49FA69FC-3E8E-4D83-ADF2-BAD718E37978}"/>
              </a:ext>
            </a:extLst>
          </p:cNvPr>
          <p:cNvGraphicFramePr>
            <a:graphicFrameLocks noChangeAspect="1"/>
          </p:cNvGraphicFramePr>
          <p:nvPr>
            <p:extLst>
              <p:ext uri="{D42A27DB-BD31-4B8C-83A1-F6EECF244321}">
                <p14:modId xmlns:p14="http://schemas.microsoft.com/office/powerpoint/2010/main" val="2166049058"/>
              </p:ext>
            </p:extLst>
          </p:nvPr>
        </p:nvGraphicFramePr>
        <p:xfrm>
          <a:off x="4891087" y="5280334"/>
          <a:ext cx="1117600" cy="889000"/>
        </p:xfrm>
        <a:graphic>
          <a:graphicData uri="http://schemas.openxmlformats.org/presentationml/2006/ole">
            <mc:AlternateContent xmlns:mc="http://schemas.openxmlformats.org/markup-compatibility/2006">
              <mc:Choice xmlns:v="urn:schemas-microsoft-com:vml" Requires="v">
                <p:oleObj spid="_x0000_s9267" name="Equation" r:id="rId5" imgW="1117440" imgH="888840" progId="Equation.DSMT4">
                  <p:embed/>
                </p:oleObj>
              </mc:Choice>
              <mc:Fallback>
                <p:oleObj name="Equation" r:id="rId5" imgW="1117440" imgH="888840" progId="Equation.DSMT4">
                  <p:embed/>
                  <p:pic>
                    <p:nvPicPr>
                      <p:cNvPr id="0" name=""/>
                      <p:cNvPicPr/>
                      <p:nvPr/>
                    </p:nvPicPr>
                    <p:blipFill>
                      <a:blip r:embed="rId6"/>
                      <a:stretch>
                        <a:fillRect/>
                      </a:stretch>
                    </p:blipFill>
                    <p:spPr>
                      <a:xfrm>
                        <a:off x="4891087" y="5280334"/>
                        <a:ext cx="1117600" cy="889000"/>
                      </a:xfrm>
                      <a:prstGeom prst="rect">
                        <a:avLst/>
                      </a:prstGeom>
                    </p:spPr>
                  </p:pic>
                </p:oleObj>
              </mc:Fallback>
            </mc:AlternateContent>
          </a:graphicData>
        </a:graphic>
      </p:graphicFrame>
    </p:spTree>
    <p:extLst>
      <p:ext uri="{BB962C8B-B14F-4D97-AF65-F5344CB8AC3E}">
        <p14:creationId xmlns:p14="http://schemas.microsoft.com/office/powerpoint/2010/main" val="11621464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Заголовок 7">
            <a:extLst>
              <a:ext uri="{FF2B5EF4-FFF2-40B4-BE49-F238E27FC236}">
                <a16:creationId xmlns="" xmlns:a16="http://schemas.microsoft.com/office/drawing/2014/main" id="{62C18D02-040F-0763-43DB-09B321EC3330}"/>
              </a:ext>
            </a:extLst>
          </p:cNvPr>
          <p:cNvSpPr>
            <a:spLocks noGrp="1"/>
          </p:cNvSpPr>
          <p:nvPr>
            <p:ph type="title"/>
          </p:nvPr>
        </p:nvSpPr>
        <p:spPr>
          <a:xfrm>
            <a:off x="479425" y="597856"/>
            <a:ext cx="11229975" cy="1423509"/>
          </a:xfrm>
        </p:spPr>
        <p:txBody>
          <a:bodyPr/>
          <a:lstStyle/>
          <a:p>
            <a:r>
              <a:rPr lang="ru-RU" dirty="0"/>
              <a:t>Ускорение</a:t>
            </a:r>
          </a:p>
        </p:txBody>
      </p:sp>
      <mc:AlternateContent xmlns:mc="http://schemas.openxmlformats.org/markup-compatibility/2006">
        <mc:Choice xmlns:a14="http://schemas.microsoft.com/office/drawing/2010/main" Requires="a14">
          <p:sp>
            <p:nvSpPr>
              <p:cNvPr id="10" name="Текст 9">
                <a:extLst>
                  <a:ext uri="{FF2B5EF4-FFF2-40B4-BE49-F238E27FC236}">
                    <a16:creationId xmlns="" xmlns:a16="http://schemas.microsoft.com/office/drawing/2014/main" id="{18B6051F-5062-B08B-6B69-0EAF50DEE65A}"/>
                  </a:ext>
                </a:extLst>
              </p:cNvPr>
              <p:cNvSpPr>
                <a:spLocks noGrp="1"/>
              </p:cNvSpPr>
              <p:nvPr>
                <p:ph type="body" sz="quarter" idx="14"/>
              </p:nvPr>
            </p:nvSpPr>
            <p:spPr>
              <a:xfrm>
                <a:off x="457199" y="1244371"/>
                <a:ext cx="11102976" cy="5464403"/>
              </a:xfrm>
            </p:spPr>
            <p:txBody>
              <a:bodyPr/>
              <a:lstStyle/>
              <a:p>
                <a:r>
                  <a:rPr lang="ru-RU" altLang="en-US" b="1" dirty="0">
                    <a:solidFill>
                      <a:schemeClr val="accent5"/>
                    </a:solidFill>
                    <a:sym typeface="Symbol" panose="05050102010706020507" pitchFamily="18" charset="2"/>
                  </a:rPr>
                  <a:t>Ускорение</a:t>
                </a:r>
                <a:r>
                  <a:rPr lang="ru-RU" altLang="en-US" i="1" dirty="0">
                    <a:sym typeface="Symbol" panose="05050102010706020507" pitchFamily="18" charset="2"/>
                  </a:rPr>
                  <a:t> – величина, характеризующая изменение скорости по величине и направлению.</a:t>
                </a:r>
              </a:p>
              <a:p>
                <a:endParaRPr lang="ru-RU" altLang="en-US" i="1" dirty="0">
                  <a:sym typeface="Symbol" panose="05050102010706020507" pitchFamily="18" charset="2"/>
                </a:endParaRPr>
              </a:p>
              <a:p>
                <a:endParaRPr lang="ru-RU" altLang="en-US" i="1" dirty="0">
                  <a:sym typeface="Symbol" panose="05050102010706020507" pitchFamily="18" charset="2"/>
                </a:endParaRPr>
              </a:p>
              <a:p>
                <a:r>
                  <a:rPr lang="ru-RU" altLang="en-US" b="1" dirty="0">
                    <a:sym typeface="Symbol" panose="05050102010706020507" pitchFamily="18" charset="2"/>
                  </a:rPr>
                  <a:t>Ускорение, как и любой вектор, можно представить в виде суммы векторов (векторное разложение). Один будет </a:t>
                </a:r>
                <a:r>
                  <a:rPr lang="ru-RU" altLang="en-US" b="1" i="1" dirty="0">
                    <a:sym typeface="Symbol" panose="05050102010706020507" pitchFamily="18" charset="2"/>
                  </a:rPr>
                  <a:t>совпадать</a:t>
                </a:r>
                <a:r>
                  <a:rPr lang="ru-RU" altLang="en-US" b="1" dirty="0">
                    <a:sym typeface="Symbol" panose="05050102010706020507" pitchFamily="18" charset="2"/>
                  </a:rPr>
                  <a:t> с направлением скорости в точке рассмотрения, а другой будет ему </a:t>
                </a:r>
                <a:r>
                  <a:rPr lang="ru-RU" altLang="en-US" b="1" i="1" dirty="0">
                    <a:sym typeface="Symbol" panose="05050102010706020507" pitchFamily="18" charset="2"/>
                  </a:rPr>
                  <a:t>перпендикулярен.</a:t>
                </a:r>
                <a:r>
                  <a:rPr lang="ru-RU" altLang="en-US" b="1" dirty="0">
                    <a:sym typeface="Symbol" panose="05050102010706020507" pitchFamily="18" charset="2"/>
                  </a:rPr>
                  <a:t> Тогда получаем следующую формулу</a:t>
                </a:r>
                <a:r>
                  <a:rPr lang="en-US" altLang="en-US" b="1" dirty="0">
                    <a:sym typeface="Symbol" panose="05050102010706020507" pitchFamily="18" charset="2"/>
                  </a:rPr>
                  <a:t>:</a:t>
                </a:r>
              </a:p>
              <a:p>
                <a:endParaRPr lang="en-US" altLang="en-US" b="1" dirty="0">
                  <a:sym typeface="Symbol" panose="05050102010706020507" pitchFamily="18" charset="2"/>
                </a:endParaRPr>
              </a:p>
              <a:p>
                <a:endParaRPr lang="en-US" altLang="en-US" i="1" dirty="0">
                  <a:sym typeface="Symbol" panose="05050102010706020507" pitchFamily="18" charset="2"/>
                </a:endParaRPr>
              </a:p>
              <a:p>
                <a:endParaRPr lang="ru-RU" altLang="en-US" i="1" dirty="0">
                  <a:sym typeface="Symbol" panose="05050102010706020507" pitchFamily="18" charset="2"/>
                </a:endParaRPr>
              </a:p>
              <a:p>
                <a:r>
                  <a:rPr lang="ru-RU" altLang="en-US" i="1" dirty="0">
                    <a:sym typeface="Symbol" panose="05050102010706020507" pitchFamily="18" charset="2"/>
                  </a:rPr>
                  <a:t>Где</a:t>
                </a:r>
                <a:r>
                  <a:rPr lang="en-US" altLang="en-US" i="1" dirty="0">
                    <a:sym typeface="Symbol" panose="05050102010706020507" pitchFamily="18" charset="2"/>
                  </a:rPr>
                  <a:t> </a:t>
                </a:r>
                <a14:m>
                  <m:oMath xmlns:m="http://schemas.openxmlformats.org/officeDocument/2006/math">
                    <m:sSub>
                      <m:sSubPr>
                        <m:ctrlPr>
                          <a:rPr lang="en-US" altLang="en-US" i="1" smtClean="0">
                            <a:latin typeface="Cambria Math"/>
                            <a:sym typeface="Symbol" panose="05050102010706020507" pitchFamily="18" charset="2"/>
                          </a:rPr>
                        </m:ctrlPr>
                      </m:sSubPr>
                      <m:e>
                        <m:acc>
                          <m:accPr>
                            <m:chr m:val="⃗"/>
                            <m:ctrlPr>
                              <a:rPr lang="en-US" altLang="en-US" i="1" smtClean="0">
                                <a:latin typeface="Cambria Math"/>
                                <a:sym typeface="Symbol" panose="05050102010706020507" pitchFamily="18" charset="2"/>
                              </a:rPr>
                            </m:ctrlPr>
                          </m:accPr>
                          <m:e>
                            <m:r>
                              <a:rPr lang="en-US" altLang="en-US" b="0" i="1" smtClean="0">
                                <a:latin typeface="Cambria Math" panose="02040503050406030204" pitchFamily="18" charset="0"/>
                                <a:sym typeface="Symbol" panose="05050102010706020507" pitchFamily="18" charset="2"/>
                              </a:rPr>
                              <m:t>𝑎</m:t>
                            </m:r>
                          </m:e>
                        </m:acc>
                      </m:e>
                      <m:sub>
                        <m:r>
                          <a:rPr lang="en-US" altLang="en-US" i="1" smtClean="0">
                            <a:latin typeface="Cambria Math" panose="02040503050406030204" pitchFamily="18" charset="0"/>
                            <a:ea typeface="Cambria Math" panose="02040503050406030204" pitchFamily="18" charset="0"/>
                            <a:sym typeface="Symbol" panose="05050102010706020507" pitchFamily="18" charset="2"/>
                          </a:rPr>
                          <m:t>𝜏</m:t>
                        </m:r>
                      </m:sub>
                    </m:sSub>
                  </m:oMath>
                </a14:m>
                <a:r>
                  <a:rPr lang="en-US" altLang="en-US" i="1" dirty="0">
                    <a:sym typeface="Symbol" panose="05050102010706020507" pitchFamily="18" charset="2"/>
                  </a:rPr>
                  <a:t> </a:t>
                </a:r>
                <a:r>
                  <a:rPr lang="ru-RU" altLang="en-US" i="1" dirty="0">
                    <a:sym typeface="Symbol" panose="05050102010706020507" pitchFamily="18" charset="2"/>
                  </a:rPr>
                  <a:t>называется </a:t>
                </a:r>
                <a:r>
                  <a:rPr lang="ru-RU" altLang="en-US" b="1" dirty="0">
                    <a:solidFill>
                      <a:schemeClr val="accent5"/>
                    </a:solidFill>
                    <a:sym typeface="Symbol" panose="05050102010706020507" pitchFamily="18" charset="2"/>
                  </a:rPr>
                  <a:t>тангенциальным</a:t>
                </a:r>
                <a:r>
                  <a:rPr lang="ru-RU" altLang="en-US" i="1" dirty="0" smtClean="0">
                    <a:sym typeface="Symbol" panose="05050102010706020507" pitchFamily="18" charset="2"/>
                  </a:rPr>
                  <a:t>,  </a:t>
                </a:r>
                <a14:m>
                  <m:oMath xmlns:m="http://schemas.openxmlformats.org/officeDocument/2006/math">
                    <m:sSub>
                      <m:sSubPr>
                        <m:ctrlPr>
                          <a:rPr lang="en-US" altLang="en-US" i="1">
                            <a:latin typeface="Cambria Math"/>
                            <a:sym typeface="Symbol" panose="05050102010706020507" pitchFamily="18" charset="2"/>
                          </a:rPr>
                        </m:ctrlPr>
                      </m:sSubPr>
                      <m:e>
                        <m:acc>
                          <m:accPr>
                            <m:chr m:val="⃗"/>
                            <m:ctrlPr>
                              <a:rPr lang="en-US" altLang="en-US" i="1">
                                <a:latin typeface="Cambria Math"/>
                                <a:sym typeface="Symbol" panose="05050102010706020507" pitchFamily="18" charset="2"/>
                              </a:rPr>
                            </m:ctrlPr>
                          </m:accPr>
                          <m:e>
                            <m:r>
                              <a:rPr lang="en-US" altLang="en-US" i="1">
                                <a:latin typeface="Cambria Math" panose="02040503050406030204" pitchFamily="18" charset="0"/>
                                <a:sym typeface="Symbol" panose="05050102010706020507" pitchFamily="18" charset="2"/>
                              </a:rPr>
                              <m:t>𝑎</m:t>
                            </m:r>
                          </m:e>
                        </m:acc>
                      </m:e>
                      <m:sub>
                        <m:r>
                          <a:rPr lang="en-US" altLang="en-US" b="0" i="1" smtClean="0">
                            <a:latin typeface="Cambria Math" panose="02040503050406030204" pitchFamily="18" charset="0"/>
                            <a:sym typeface="Symbol" panose="05050102010706020507" pitchFamily="18" charset="2"/>
                          </a:rPr>
                          <m:t>𝑛</m:t>
                        </m:r>
                      </m:sub>
                    </m:sSub>
                  </m:oMath>
                </a14:m>
                <a:r>
                  <a:rPr lang="en-US" altLang="en-US" i="1" dirty="0">
                    <a:sym typeface="Symbol" panose="05050102010706020507" pitchFamily="18" charset="2"/>
                  </a:rPr>
                  <a:t> </a:t>
                </a:r>
                <a:r>
                  <a:rPr lang="ru-RU" altLang="en-US" b="1" dirty="0">
                    <a:solidFill>
                      <a:schemeClr val="accent5"/>
                    </a:solidFill>
                    <a:sym typeface="Symbol" panose="05050102010706020507" pitchFamily="18" charset="2"/>
                  </a:rPr>
                  <a:t>нормальным</a:t>
                </a:r>
                <a:r>
                  <a:rPr lang="ru-RU" altLang="en-US" i="1" dirty="0">
                    <a:sym typeface="Symbol" panose="05050102010706020507" pitchFamily="18" charset="2"/>
                  </a:rPr>
                  <a:t> ускорением.</a:t>
                </a:r>
                <a:r>
                  <a:rPr lang="en-US" altLang="en-US" i="1" dirty="0">
                    <a:sym typeface="Symbol" panose="05050102010706020507" pitchFamily="18" charset="2"/>
                  </a:rPr>
                  <a:t> </a:t>
                </a:r>
              </a:p>
            </p:txBody>
          </p:sp>
        </mc:Choice>
        <mc:Fallback>
          <p:sp>
            <p:nvSpPr>
              <p:cNvPr id="10" name="Текст 9">
                <a:extLst>
                  <a:ext uri="{FF2B5EF4-FFF2-40B4-BE49-F238E27FC236}">
                    <a16:creationId xmlns="" xmlns:a16="http://schemas.microsoft.com/office/drawing/2014/main" xmlns:a14="http://schemas.microsoft.com/office/drawing/2010/main" id="{18B6051F-5062-B08B-6B69-0EAF50DEE65A}"/>
                  </a:ext>
                </a:extLst>
              </p:cNvPr>
              <p:cNvSpPr>
                <a:spLocks noGrp="1" noRot="1" noChangeAspect="1" noMove="1" noResize="1" noEditPoints="1" noAdjustHandles="1" noChangeArrowheads="1" noChangeShapeType="1" noTextEdit="1"/>
              </p:cNvSpPr>
              <p:nvPr>
                <p:ph type="body" sz="quarter" idx="14"/>
              </p:nvPr>
            </p:nvSpPr>
            <p:spPr>
              <a:xfrm>
                <a:off x="457199" y="1244371"/>
                <a:ext cx="11102976" cy="5464403"/>
              </a:xfrm>
              <a:blipFill rotWithShape="1">
                <a:blip r:embed="rId3"/>
                <a:stretch>
                  <a:fillRect l="-824" t="-1449" r="-165"/>
                </a:stretch>
              </a:blipFill>
            </p:spPr>
            <p:txBody>
              <a:bodyPr/>
              <a:lstStyle/>
              <a:p>
                <a:r>
                  <a:rPr lang="ru-RU">
                    <a:noFill/>
                  </a:rPr>
                  <a:t> </a:t>
                </a:r>
              </a:p>
            </p:txBody>
          </p:sp>
        </mc:Fallback>
      </mc:AlternateContent>
      <p:sp>
        <p:nvSpPr>
          <p:cNvPr id="14" name="Текст 13">
            <a:extLst>
              <a:ext uri="{FF2B5EF4-FFF2-40B4-BE49-F238E27FC236}">
                <a16:creationId xmlns="" xmlns:a16="http://schemas.microsoft.com/office/drawing/2014/main" id="{C4E4DC2F-E729-F3E2-59DC-8FCB366C2EFB}"/>
              </a:ext>
            </a:extLst>
          </p:cNvPr>
          <p:cNvSpPr>
            <a:spLocks noGrp="1"/>
          </p:cNvSpPr>
          <p:nvPr>
            <p:ph type="body" sz="quarter" idx="20"/>
          </p:nvPr>
        </p:nvSpPr>
        <p:spPr/>
        <p:txBody>
          <a:bodyPr/>
          <a:lstStyle/>
          <a:p>
            <a:r>
              <a:rPr lang="ru-RU" dirty="0"/>
              <a:t>Ускорение</a:t>
            </a:r>
          </a:p>
        </p:txBody>
      </p:sp>
      <p:sp>
        <p:nvSpPr>
          <p:cNvPr id="9" name="TextBox 8">
            <a:extLst>
              <a:ext uri="{FF2B5EF4-FFF2-40B4-BE49-F238E27FC236}">
                <a16:creationId xmlns="" xmlns:a16="http://schemas.microsoft.com/office/drawing/2014/main" id="{55127338-3336-4A20-B810-F56686B37B53}"/>
              </a:ext>
            </a:extLst>
          </p:cNvPr>
          <p:cNvSpPr txBox="1"/>
          <p:nvPr/>
        </p:nvSpPr>
        <p:spPr>
          <a:xfrm>
            <a:off x="8854687" y="2186859"/>
            <a:ext cx="812800" cy="369332"/>
          </a:xfrm>
          <a:prstGeom prst="rect">
            <a:avLst/>
          </a:prstGeom>
          <a:noFill/>
        </p:spPr>
        <p:txBody>
          <a:bodyPr wrap="square">
            <a:spAutoFit/>
          </a:bodyPr>
          <a:lstStyle/>
          <a:p>
            <a:r>
              <a:rPr lang="ru-RU" b="1" dirty="0">
                <a:cs typeface="Times New Roman" panose="02020603050405020304" pitchFamily="18" charset="0"/>
              </a:rPr>
              <a:t>(12)</a:t>
            </a:r>
            <a:endParaRPr lang="en-US" dirty="0"/>
          </a:p>
        </p:txBody>
      </p:sp>
      <p:graphicFrame>
        <p:nvGraphicFramePr>
          <p:cNvPr id="2" name="Object 1">
            <a:extLst>
              <a:ext uri="{FF2B5EF4-FFF2-40B4-BE49-F238E27FC236}">
                <a16:creationId xmlns="" xmlns:a16="http://schemas.microsoft.com/office/drawing/2014/main" id="{A24F49C4-8297-45EF-8C3E-7B0C645820B3}"/>
              </a:ext>
            </a:extLst>
          </p:cNvPr>
          <p:cNvGraphicFramePr>
            <a:graphicFrameLocks noChangeAspect="1"/>
          </p:cNvGraphicFramePr>
          <p:nvPr>
            <p:extLst>
              <p:ext uri="{D42A27DB-BD31-4B8C-83A1-F6EECF244321}">
                <p14:modId xmlns:p14="http://schemas.microsoft.com/office/powerpoint/2010/main" val="3020425997"/>
              </p:ext>
            </p:extLst>
          </p:nvPr>
        </p:nvGraphicFramePr>
        <p:xfrm>
          <a:off x="5094287" y="2003225"/>
          <a:ext cx="914400" cy="736600"/>
        </p:xfrm>
        <a:graphic>
          <a:graphicData uri="http://schemas.openxmlformats.org/presentationml/2006/ole">
            <mc:AlternateContent xmlns:mc="http://schemas.openxmlformats.org/markup-compatibility/2006">
              <mc:Choice xmlns:v="urn:schemas-microsoft-com:vml" Requires="v">
                <p:oleObj spid="_x0000_s10374" name="Equation" r:id="rId4" imgW="914400" imgH="736560" progId="Equation.DSMT4">
                  <p:embed/>
                </p:oleObj>
              </mc:Choice>
              <mc:Fallback>
                <p:oleObj name="Equation" r:id="rId4" imgW="914400" imgH="736560" progId="Equation.DSMT4">
                  <p:embed/>
                  <p:pic>
                    <p:nvPicPr>
                      <p:cNvPr id="0" name=""/>
                      <p:cNvPicPr/>
                      <p:nvPr/>
                    </p:nvPicPr>
                    <p:blipFill>
                      <a:blip r:embed="rId5"/>
                      <a:stretch>
                        <a:fillRect/>
                      </a:stretch>
                    </p:blipFill>
                    <p:spPr>
                      <a:xfrm>
                        <a:off x="5094287" y="2003225"/>
                        <a:ext cx="914400" cy="736600"/>
                      </a:xfrm>
                      <a:prstGeom prst="rect">
                        <a:avLst/>
                      </a:prstGeom>
                    </p:spPr>
                  </p:pic>
                </p:oleObj>
              </mc:Fallback>
            </mc:AlternateContent>
          </a:graphicData>
        </a:graphic>
      </p:graphicFrame>
      <p:graphicFrame>
        <p:nvGraphicFramePr>
          <p:cNvPr id="3" name="Object 2">
            <a:extLst>
              <a:ext uri="{FF2B5EF4-FFF2-40B4-BE49-F238E27FC236}">
                <a16:creationId xmlns="" xmlns:a16="http://schemas.microsoft.com/office/drawing/2014/main" id="{702CCA00-0C90-4B4D-BBED-E6812B843798}"/>
              </a:ext>
            </a:extLst>
          </p:cNvPr>
          <p:cNvGraphicFramePr>
            <a:graphicFrameLocks noChangeAspect="1"/>
          </p:cNvGraphicFramePr>
          <p:nvPr>
            <p:extLst>
              <p:ext uri="{D42A27DB-BD31-4B8C-83A1-F6EECF244321}">
                <p14:modId xmlns:p14="http://schemas.microsoft.com/office/powerpoint/2010/main" val="2650775651"/>
              </p:ext>
            </p:extLst>
          </p:nvPr>
        </p:nvGraphicFramePr>
        <p:xfrm>
          <a:off x="3163888" y="4603750"/>
          <a:ext cx="4775200" cy="787400"/>
        </p:xfrm>
        <a:graphic>
          <a:graphicData uri="http://schemas.openxmlformats.org/presentationml/2006/ole">
            <mc:AlternateContent xmlns:mc="http://schemas.openxmlformats.org/markup-compatibility/2006">
              <mc:Choice xmlns:v="urn:schemas-microsoft-com:vml" Requires="v">
                <p:oleObj spid="_x0000_s10375" name="Equation" r:id="rId6" imgW="4775040" imgH="787320" progId="Equation.DSMT4">
                  <p:embed/>
                </p:oleObj>
              </mc:Choice>
              <mc:Fallback>
                <p:oleObj name="Equation" r:id="rId6" imgW="4775040" imgH="787320" progId="Equation.DSMT4">
                  <p:embed/>
                  <p:pic>
                    <p:nvPicPr>
                      <p:cNvPr id="0" name=""/>
                      <p:cNvPicPr/>
                      <p:nvPr/>
                    </p:nvPicPr>
                    <p:blipFill>
                      <a:blip r:embed="rId7"/>
                      <a:stretch>
                        <a:fillRect/>
                      </a:stretch>
                    </p:blipFill>
                    <p:spPr>
                      <a:xfrm>
                        <a:off x="3163888" y="4603750"/>
                        <a:ext cx="4775200" cy="787400"/>
                      </a:xfrm>
                      <a:prstGeom prst="rect">
                        <a:avLst/>
                      </a:prstGeom>
                    </p:spPr>
                  </p:pic>
                </p:oleObj>
              </mc:Fallback>
            </mc:AlternateContent>
          </a:graphicData>
        </a:graphic>
      </p:graphicFrame>
      <p:sp>
        <p:nvSpPr>
          <p:cNvPr id="11" name="TextBox 10">
            <a:extLst>
              <a:ext uri="{FF2B5EF4-FFF2-40B4-BE49-F238E27FC236}">
                <a16:creationId xmlns="" xmlns:a16="http://schemas.microsoft.com/office/drawing/2014/main" id="{33C0BCF6-EF47-436A-9FA6-DC9E5AD2AC17}"/>
              </a:ext>
            </a:extLst>
          </p:cNvPr>
          <p:cNvSpPr txBox="1"/>
          <p:nvPr/>
        </p:nvSpPr>
        <p:spPr>
          <a:xfrm>
            <a:off x="8854687" y="4812268"/>
            <a:ext cx="812800" cy="369332"/>
          </a:xfrm>
          <a:prstGeom prst="rect">
            <a:avLst/>
          </a:prstGeom>
          <a:noFill/>
        </p:spPr>
        <p:txBody>
          <a:bodyPr wrap="square">
            <a:spAutoFit/>
          </a:bodyPr>
          <a:lstStyle/>
          <a:p>
            <a:r>
              <a:rPr lang="ru-RU" b="1" dirty="0">
                <a:cs typeface="Times New Roman" panose="02020603050405020304" pitchFamily="18" charset="0"/>
              </a:rPr>
              <a:t>(1</a:t>
            </a:r>
            <a:r>
              <a:rPr lang="en-US" b="1" dirty="0">
                <a:cs typeface="Times New Roman" panose="02020603050405020304" pitchFamily="18" charset="0"/>
              </a:rPr>
              <a:t>3</a:t>
            </a:r>
            <a:r>
              <a:rPr lang="ru-RU" b="1" dirty="0">
                <a:cs typeface="Times New Roman" panose="02020603050405020304" pitchFamily="18" charset="0"/>
              </a:rPr>
              <a:t>)</a:t>
            </a:r>
            <a:endParaRPr lang="en-US" dirty="0"/>
          </a:p>
        </p:txBody>
      </p:sp>
    </p:spTree>
    <p:extLst>
      <p:ext uri="{BB962C8B-B14F-4D97-AF65-F5344CB8AC3E}">
        <p14:creationId xmlns:p14="http://schemas.microsoft.com/office/powerpoint/2010/main" val="39656972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Текст 9">
            <a:extLst>
              <a:ext uri="{FF2B5EF4-FFF2-40B4-BE49-F238E27FC236}">
                <a16:creationId xmlns="" xmlns:a16="http://schemas.microsoft.com/office/drawing/2014/main" id="{18B6051F-5062-B08B-6B69-0EAF50DEE65A}"/>
              </a:ext>
            </a:extLst>
          </p:cNvPr>
          <p:cNvSpPr>
            <a:spLocks noGrp="1"/>
          </p:cNvSpPr>
          <p:nvPr>
            <p:ph type="body" sz="quarter" idx="14"/>
          </p:nvPr>
        </p:nvSpPr>
        <p:spPr>
          <a:xfrm>
            <a:off x="457199" y="695211"/>
            <a:ext cx="11102976" cy="2159501"/>
          </a:xfrm>
        </p:spPr>
        <p:txBody>
          <a:bodyPr/>
          <a:lstStyle/>
          <a:p>
            <a:r>
              <a:rPr lang="ru-RU" altLang="en-US" dirty="0">
                <a:sym typeface="Symbol" panose="05050102010706020507" pitchFamily="18" charset="2"/>
              </a:rPr>
              <a:t>Из формы уравнения (13) видно, что </a:t>
            </a:r>
            <a:r>
              <a:rPr lang="ru-RU" altLang="en-US" i="1" dirty="0">
                <a:sym typeface="Symbol" panose="05050102010706020507" pitchFamily="18" charset="2"/>
              </a:rPr>
              <a:t>нормальное ускорение </a:t>
            </a:r>
            <a:r>
              <a:rPr lang="ru-RU" altLang="en-US" dirty="0">
                <a:sym typeface="Symbol" panose="05050102010706020507" pitchFamily="18" charset="2"/>
              </a:rPr>
              <a:t>отвечает за изменения направления скорости, а </a:t>
            </a:r>
            <a:r>
              <a:rPr lang="ru-RU" altLang="en-US" i="1" dirty="0">
                <a:sym typeface="Symbol" panose="05050102010706020507" pitchFamily="18" charset="2"/>
              </a:rPr>
              <a:t>тангенциальная составляющая</a:t>
            </a:r>
            <a:r>
              <a:rPr lang="ru-RU" altLang="en-US" dirty="0">
                <a:sym typeface="Symbol" panose="05050102010706020507" pitchFamily="18" charset="2"/>
              </a:rPr>
              <a:t> – за её величину (модуль).</a:t>
            </a:r>
          </a:p>
          <a:p>
            <a:endParaRPr lang="en-US" altLang="en-US" i="1" dirty="0">
              <a:sym typeface="Symbol" panose="05050102010706020507" pitchFamily="18" charset="2"/>
            </a:endParaRPr>
          </a:p>
        </p:txBody>
      </p:sp>
      <p:sp>
        <p:nvSpPr>
          <p:cNvPr id="14" name="Текст 13">
            <a:extLst>
              <a:ext uri="{FF2B5EF4-FFF2-40B4-BE49-F238E27FC236}">
                <a16:creationId xmlns="" xmlns:a16="http://schemas.microsoft.com/office/drawing/2014/main" id="{C4E4DC2F-E729-F3E2-59DC-8FCB366C2EFB}"/>
              </a:ext>
            </a:extLst>
          </p:cNvPr>
          <p:cNvSpPr>
            <a:spLocks noGrp="1"/>
          </p:cNvSpPr>
          <p:nvPr>
            <p:ph type="body" sz="quarter" idx="20"/>
          </p:nvPr>
        </p:nvSpPr>
        <p:spPr/>
        <p:txBody>
          <a:bodyPr/>
          <a:lstStyle/>
          <a:p>
            <a:r>
              <a:rPr lang="ru-RU" dirty="0"/>
              <a:t>Ускорение</a:t>
            </a:r>
          </a:p>
        </p:txBody>
      </p:sp>
      <p:pic>
        <p:nvPicPr>
          <p:cNvPr id="13" name="Picture 12">
            <a:extLst>
              <a:ext uri="{FF2B5EF4-FFF2-40B4-BE49-F238E27FC236}">
                <a16:creationId xmlns="" xmlns:a16="http://schemas.microsoft.com/office/drawing/2014/main" id="{BC874A7F-AB02-4009-AD20-C9C90BF84165}"/>
              </a:ext>
            </a:extLst>
          </p:cNvPr>
          <p:cNvPicPr>
            <a:picLocks noChangeAspect="1"/>
          </p:cNvPicPr>
          <p:nvPr/>
        </p:nvPicPr>
        <p:blipFill>
          <a:blip r:embed="rId3">
            <a:duotone>
              <a:schemeClr val="accent3">
                <a:shade val="45000"/>
                <a:satMod val="135000"/>
              </a:schemeClr>
              <a:prstClr val="white"/>
            </a:duotone>
          </a:blip>
          <a:stretch>
            <a:fillRect/>
          </a:stretch>
        </p:blipFill>
        <p:spPr>
          <a:xfrm>
            <a:off x="8347735" y="2488161"/>
            <a:ext cx="3780986" cy="3385672"/>
          </a:xfrm>
          <a:prstGeom prst="rect">
            <a:avLst/>
          </a:prstGeom>
        </p:spPr>
      </p:pic>
      <p:sp>
        <p:nvSpPr>
          <p:cNvPr id="15" name="Line 35">
            <a:extLst>
              <a:ext uri="{FF2B5EF4-FFF2-40B4-BE49-F238E27FC236}">
                <a16:creationId xmlns="" xmlns:a16="http://schemas.microsoft.com/office/drawing/2014/main" id="{F076B77E-AAE2-4D71-8D57-91801D6E3894}"/>
              </a:ext>
            </a:extLst>
          </p:cNvPr>
          <p:cNvSpPr>
            <a:spLocks noChangeShapeType="1"/>
          </p:cNvSpPr>
          <p:nvPr/>
        </p:nvSpPr>
        <p:spPr bwMode="auto">
          <a:xfrm flipV="1">
            <a:off x="9667069" y="2426311"/>
            <a:ext cx="590430" cy="872951"/>
          </a:xfrm>
          <a:prstGeom prst="line">
            <a:avLst/>
          </a:prstGeom>
          <a:noFill/>
          <a:ln w="57150">
            <a:solidFill>
              <a:srgbClr val="2301ED"/>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6" name="Text Box 37">
            <a:extLst>
              <a:ext uri="{FF2B5EF4-FFF2-40B4-BE49-F238E27FC236}">
                <a16:creationId xmlns="" xmlns:a16="http://schemas.microsoft.com/office/drawing/2014/main" id="{5799056D-FC85-4D12-9046-21F1D621308A}"/>
              </a:ext>
            </a:extLst>
          </p:cNvPr>
          <p:cNvSpPr txBox="1">
            <a:spLocks noChangeArrowheads="1"/>
          </p:cNvSpPr>
          <p:nvPr/>
        </p:nvSpPr>
        <p:spPr bwMode="auto">
          <a:xfrm>
            <a:off x="9804972" y="1941949"/>
            <a:ext cx="45549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2000" b="1" i="1" dirty="0">
                <a:solidFill>
                  <a:srgbClr val="2301ED"/>
                </a:solidFill>
                <a:latin typeface="Times New Roman" panose="02020603050405020304" pitchFamily="18" charset="0"/>
              </a:rPr>
              <a:t>a</a:t>
            </a:r>
            <a:r>
              <a:rPr lang="en-US" altLang="en-US" sz="2000" b="1" i="1" baseline="-25000" dirty="0">
                <a:solidFill>
                  <a:srgbClr val="2301ED"/>
                </a:solidFill>
                <a:latin typeface="Times New Roman" panose="02020603050405020304" pitchFamily="18" charset="0"/>
              </a:rPr>
              <a:t>n</a:t>
            </a:r>
            <a:endParaRPr lang="ru-RU" altLang="en-US" sz="2000" b="1" i="1" baseline="-25000" dirty="0">
              <a:solidFill>
                <a:srgbClr val="2301ED"/>
              </a:solidFill>
              <a:latin typeface="Times New Roman" panose="02020603050405020304" pitchFamily="18" charset="0"/>
            </a:endParaRPr>
          </a:p>
        </p:txBody>
      </p:sp>
      <p:sp>
        <p:nvSpPr>
          <p:cNvPr id="17" name="Rectangle 16">
            <a:extLst>
              <a:ext uri="{FF2B5EF4-FFF2-40B4-BE49-F238E27FC236}">
                <a16:creationId xmlns="" xmlns:a16="http://schemas.microsoft.com/office/drawing/2014/main" id="{207E4626-FAE1-4A94-A0E5-46C04C186BE6}"/>
              </a:ext>
            </a:extLst>
          </p:cNvPr>
          <p:cNvSpPr/>
          <p:nvPr/>
        </p:nvSpPr>
        <p:spPr>
          <a:xfrm>
            <a:off x="4103649" y="3283424"/>
            <a:ext cx="438614" cy="39647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8" name="Object 17">
            <a:extLst>
              <a:ext uri="{FF2B5EF4-FFF2-40B4-BE49-F238E27FC236}">
                <a16:creationId xmlns="" xmlns:a16="http://schemas.microsoft.com/office/drawing/2014/main" id="{6213F588-C6F3-4F6B-ABDB-0B6E7D2E7BE6}"/>
              </a:ext>
            </a:extLst>
          </p:cNvPr>
          <p:cNvGraphicFramePr>
            <a:graphicFrameLocks noChangeAspect="1"/>
          </p:cNvGraphicFramePr>
          <p:nvPr>
            <p:extLst>
              <p:ext uri="{D42A27DB-BD31-4B8C-83A1-F6EECF244321}">
                <p14:modId xmlns:p14="http://schemas.microsoft.com/office/powerpoint/2010/main" val="289010210"/>
              </p:ext>
            </p:extLst>
          </p:nvPr>
        </p:nvGraphicFramePr>
        <p:xfrm>
          <a:off x="631825" y="2373869"/>
          <a:ext cx="1181100" cy="736600"/>
        </p:xfrm>
        <a:graphic>
          <a:graphicData uri="http://schemas.openxmlformats.org/presentationml/2006/ole">
            <mc:AlternateContent xmlns:mc="http://schemas.openxmlformats.org/markup-compatibility/2006">
              <mc:Choice xmlns:v="urn:schemas-microsoft-com:vml" Requires="v">
                <p:oleObj spid="_x0000_s11389" name="Equation" r:id="rId4" imgW="1180800" imgH="736560" progId="Equation.DSMT4">
                  <p:embed/>
                </p:oleObj>
              </mc:Choice>
              <mc:Fallback>
                <p:oleObj name="Equation" r:id="rId4" imgW="1180800" imgH="736560" progId="Equation.DSMT4">
                  <p:embed/>
                  <p:pic>
                    <p:nvPicPr>
                      <p:cNvPr id="0" name=""/>
                      <p:cNvPicPr/>
                      <p:nvPr/>
                    </p:nvPicPr>
                    <p:blipFill>
                      <a:blip r:embed="rId5"/>
                      <a:stretch>
                        <a:fillRect/>
                      </a:stretch>
                    </p:blipFill>
                    <p:spPr>
                      <a:xfrm>
                        <a:off x="631825" y="2373869"/>
                        <a:ext cx="1181100" cy="736600"/>
                      </a:xfrm>
                      <a:prstGeom prst="rect">
                        <a:avLst/>
                      </a:prstGeom>
                    </p:spPr>
                  </p:pic>
                </p:oleObj>
              </mc:Fallback>
            </mc:AlternateContent>
          </a:graphicData>
        </a:graphic>
      </p:graphicFrame>
      <p:graphicFrame>
        <p:nvGraphicFramePr>
          <p:cNvPr id="19" name="Object 18">
            <a:extLst>
              <a:ext uri="{FF2B5EF4-FFF2-40B4-BE49-F238E27FC236}">
                <a16:creationId xmlns="" xmlns:a16="http://schemas.microsoft.com/office/drawing/2014/main" id="{ACE61106-61E0-4F57-AE49-B5FB1D9BE74D}"/>
              </a:ext>
            </a:extLst>
          </p:cNvPr>
          <p:cNvGraphicFramePr>
            <a:graphicFrameLocks noChangeAspect="1"/>
          </p:cNvGraphicFramePr>
          <p:nvPr>
            <p:extLst>
              <p:ext uri="{D42A27DB-BD31-4B8C-83A1-F6EECF244321}">
                <p14:modId xmlns:p14="http://schemas.microsoft.com/office/powerpoint/2010/main" val="1066818401"/>
              </p:ext>
            </p:extLst>
          </p:nvPr>
        </p:nvGraphicFramePr>
        <p:xfrm>
          <a:off x="479424" y="4028075"/>
          <a:ext cx="1155700" cy="762000"/>
        </p:xfrm>
        <a:graphic>
          <a:graphicData uri="http://schemas.openxmlformats.org/presentationml/2006/ole">
            <mc:AlternateContent xmlns:mc="http://schemas.openxmlformats.org/markup-compatibility/2006">
              <mc:Choice xmlns:v="urn:schemas-microsoft-com:vml" Requires="v">
                <p:oleObj spid="_x0000_s11390" name="Equation" r:id="rId6" imgW="1155600" imgH="761760" progId="Equation.DSMT4">
                  <p:embed/>
                </p:oleObj>
              </mc:Choice>
              <mc:Fallback>
                <p:oleObj name="Equation" r:id="rId6" imgW="1155600" imgH="761760" progId="Equation.DSMT4">
                  <p:embed/>
                  <p:pic>
                    <p:nvPicPr>
                      <p:cNvPr id="0" name=""/>
                      <p:cNvPicPr/>
                      <p:nvPr/>
                    </p:nvPicPr>
                    <p:blipFill>
                      <a:blip r:embed="rId7"/>
                      <a:stretch>
                        <a:fillRect/>
                      </a:stretch>
                    </p:blipFill>
                    <p:spPr>
                      <a:xfrm>
                        <a:off x="479424" y="4028075"/>
                        <a:ext cx="1155700" cy="762000"/>
                      </a:xfrm>
                      <a:prstGeom prst="rect">
                        <a:avLst/>
                      </a:prstGeom>
                    </p:spPr>
                  </p:pic>
                </p:oleObj>
              </mc:Fallback>
            </mc:AlternateContent>
          </a:graphicData>
        </a:graphic>
      </p:graphicFrame>
      <mc:AlternateContent xmlns:mc="http://schemas.openxmlformats.org/markup-compatibility/2006" xmlns:a14="http://schemas.microsoft.com/office/drawing/2010/main">
        <mc:Choice Requires="a14">
          <p:sp>
            <p:nvSpPr>
              <p:cNvPr id="21" name="TextBox 20">
                <a:extLst>
                  <a:ext uri="{FF2B5EF4-FFF2-40B4-BE49-F238E27FC236}">
                    <a16:creationId xmlns="" xmlns:a16="http://schemas.microsoft.com/office/drawing/2014/main" id="{DC552AA8-FEAB-432D-B2CA-72A65E43DFC8}"/>
                  </a:ext>
                </a:extLst>
              </p:cNvPr>
              <p:cNvSpPr txBox="1"/>
              <p:nvPr/>
            </p:nvSpPr>
            <p:spPr>
              <a:xfrm>
                <a:off x="2198752" y="2142004"/>
                <a:ext cx="6174058" cy="1200329"/>
              </a:xfrm>
              <a:prstGeom prst="rect">
                <a:avLst/>
              </a:prstGeom>
              <a:noFill/>
            </p:spPr>
            <p:txBody>
              <a:bodyPr wrap="square">
                <a:spAutoFit/>
              </a:bodyPr>
              <a:lstStyle/>
              <a:p>
                <a:r>
                  <a:rPr lang="ru-RU" i="1" dirty="0">
                    <a:sym typeface="Symbol" panose="05050102010706020507" pitchFamily="18" charset="2"/>
                  </a:rPr>
                  <a:t>Тангенциальная составляющая, связанная с единичным вектором </a:t>
                </a:r>
                <a14:m>
                  <m:oMath xmlns:m="http://schemas.openxmlformats.org/officeDocument/2006/math">
                    <m:acc>
                      <m:accPr>
                        <m:chr m:val="⃗"/>
                        <m:ctrlPr>
                          <a:rPr lang="ru-RU" i="1" smtClean="0">
                            <a:latin typeface="Cambria Math"/>
                            <a:sym typeface="Symbol" panose="05050102010706020507" pitchFamily="18" charset="2"/>
                          </a:rPr>
                        </m:ctrlPr>
                      </m:accPr>
                      <m:e>
                        <m:r>
                          <a:rPr lang="ru-RU" i="1" smtClean="0">
                            <a:latin typeface="Cambria Math" panose="02040503050406030204" pitchFamily="18" charset="0"/>
                            <a:ea typeface="Cambria Math" panose="02040503050406030204" pitchFamily="18" charset="0"/>
                            <a:sym typeface="Symbol" panose="05050102010706020507" pitchFamily="18" charset="2"/>
                          </a:rPr>
                          <m:t>𝜏</m:t>
                        </m:r>
                      </m:e>
                    </m:acc>
                  </m:oMath>
                </a14:m>
                <a:r>
                  <a:rPr lang="ru-RU" dirty="0"/>
                  <a:t>, её знак связан с направленностью вектора скорости относительно ускорения</a:t>
                </a:r>
                <a:endParaRPr lang="en-US" dirty="0"/>
              </a:p>
            </p:txBody>
          </p:sp>
        </mc:Choice>
        <mc:Fallback xmlns="">
          <p:sp>
            <p:nvSpPr>
              <p:cNvPr id="21" name="TextBox 20">
                <a:extLst>
                  <a:ext uri="{FF2B5EF4-FFF2-40B4-BE49-F238E27FC236}">
                    <a16:creationId xmlns:a16="http://schemas.microsoft.com/office/drawing/2014/main" id="{DC552AA8-FEAB-432D-B2CA-72A65E43DFC8}"/>
                  </a:ext>
                </a:extLst>
              </p:cNvPr>
              <p:cNvSpPr txBox="1">
                <a:spLocks noRot="1" noChangeAspect="1" noMove="1" noResize="1" noEditPoints="1" noAdjustHandles="1" noChangeArrowheads="1" noChangeShapeType="1" noTextEdit="1"/>
              </p:cNvSpPr>
              <p:nvPr/>
            </p:nvSpPr>
            <p:spPr>
              <a:xfrm>
                <a:off x="2198752" y="2142004"/>
                <a:ext cx="6174058" cy="1200329"/>
              </a:xfrm>
              <a:prstGeom prst="rect">
                <a:avLst/>
              </a:prstGeom>
              <a:blipFill>
                <a:blip r:embed="rId8"/>
                <a:stretch>
                  <a:fillRect l="-889" t="-2030" b="-76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 xmlns:a16="http://schemas.microsoft.com/office/drawing/2014/main" id="{2CF30351-CD62-4757-BC2A-76A9D71593B9}"/>
                  </a:ext>
                </a:extLst>
              </p:cNvPr>
              <p:cNvSpPr txBox="1"/>
              <p:nvPr/>
            </p:nvSpPr>
            <p:spPr>
              <a:xfrm>
                <a:off x="2198752" y="4108614"/>
                <a:ext cx="6174058" cy="646331"/>
              </a:xfrm>
              <a:prstGeom prst="rect">
                <a:avLst/>
              </a:prstGeom>
              <a:noFill/>
            </p:spPr>
            <p:txBody>
              <a:bodyPr wrap="square">
                <a:spAutoFit/>
              </a:bodyPr>
              <a:lstStyle/>
              <a:p>
                <a:r>
                  <a:rPr lang="ru-RU" i="1" dirty="0">
                    <a:sym typeface="Symbol" panose="05050102010706020507" pitchFamily="18" charset="2"/>
                  </a:rPr>
                  <a:t>Нормальная составляющая, связанная с единичным вектором нормали </a:t>
                </a:r>
                <a14:m>
                  <m:oMath xmlns:m="http://schemas.openxmlformats.org/officeDocument/2006/math">
                    <m:acc>
                      <m:accPr>
                        <m:chr m:val="⃗"/>
                        <m:ctrlPr>
                          <a:rPr lang="ru-RU" i="1" smtClean="0">
                            <a:latin typeface="Cambria Math"/>
                            <a:sym typeface="Symbol" panose="05050102010706020507" pitchFamily="18" charset="2"/>
                          </a:rPr>
                        </m:ctrlPr>
                      </m:accPr>
                      <m:e>
                        <m:r>
                          <a:rPr lang="en-US" b="0" i="1" smtClean="0">
                            <a:latin typeface="Cambria Math" panose="02040503050406030204" pitchFamily="18" charset="0"/>
                            <a:sym typeface="Symbol" panose="05050102010706020507" pitchFamily="18" charset="2"/>
                          </a:rPr>
                          <m:t>𝑛</m:t>
                        </m:r>
                      </m:e>
                    </m:acc>
                  </m:oMath>
                </a14:m>
                <a:endParaRPr lang="en-US" dirty="0"/>
              </a:p>
            </p:txBody>
          </p:sp>
        </mc:Choice>
        <mc:Fallback xmlns="">
          <p:sp>
            <p:nvSpPr>
              <p:cNvPr id="22" name="TextBox 21">
                <a:extLst>
                  <a:ext uri="{FF2B5EF4-FFF2-40B4-BE49-F238E27FC236}">
                    <a16:creationId xmlns:a16="http://schemas.microsoft.com/office/drawing/2014/main" id="{2CF30351-CD62-4757-BC2A-76A9D71593B9}"/>
                  </a:ext>
                </a:extLst>
              </p:cNvPr>
              <p:cNvSpPr txBox="1">
                <a:spLocks noRot="1" noChangeAspect="1" noMove="1" noResize="1" noEditPoints="1" noAdjustHandles="1" noChangeArrowheads="1" noChangeShapeType="1" noTextEdit="1"/>
              </p:cNvSpPr>
              <p:nvPr/>
            </p:nvSpPr>
            <p:spPr>
              <a:xfrm>
                <a:off x="2198752" y="4108614"/>
                <a:ext cx="6174058" cy="646331"/>
              </a:xfrm>
              <a:prstGeom prst="rect">
                <a:avLst/>
              </a:prstGeom>
              <a:blipFill>
                <a:blip r:embed="rId9"/>
                <a:stretch>
                  <a:fillRect l="-889" t="-4717" b="-15094"/>
                </a:stretch>
              </a:blipFill>
            </p:spPr>
            <p:txBody>
              <a:bodyPr/>
              <a:lstStyle/>
              <a:p>
                <a:r>
                  <a:rPr lang="en-US">
                    <a:noFill/>
                  </a:rPr>
                  <a:t> </a:t>
                </a:r>
              </a:p>
            </p:txBody>
          </p:sp>
        </mc:Fallback>
      </mc:AlternateContent>
      <p:sp>
        <p:nvSpPr>
          <p:cNvPr id="23" name="Rectangle 22">
            <a:extLst>
              <a:ext uri="{FF2B5EF4-FFF2-40B4-BE49-F238E27FC236}">
                <a16:creationId xmlns="" xmlns:a16="http://schemas.microsoft.com/office/drawing/2014/main" id="{57F1CEE0-8BE9-4B03-83B1-D17A88F2EA9F}"/>
              </a:ext>
            </a:extLst>
          </p:cNvPr>
          <p:cNvSpPr/>
          <p:nvPr/>
        </p:nvSpPr>
        <p:spPr>
          <a:xfrm>
            <a:off x="479424" y="3515668"/>
            <a:ext cx="7604060" cy="973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4" name="Object 23">
            <a:extLst>
              <a:ext uri="{FF2B5EF4-FFF2-40B4-BE49-F238E27FC236}">
                <a16:creationId xmlns="" xmlns:a16="http://schemas.microsoft.com/office/drawing/2014/main" id="{B7F218DB-3E1B-46EA-8446-D352790FF042}"/>
              </a:ext>
            </a:extLst>
          </p:cNvPr>
          <p:cNvGraphicFramePr>
            <a:graphicFrameLocks noChangeAspect="1"/>
          </p:cNvGraphicFramePr>
          <p:nvPr>
            <p:extLst>
              <p:ext uri="{D42A27DB-BD31-4B8C-83A1-F6EECF244321}">
                <p14:modId xmlns:p14="http://schemas.microsoft.com/office/powerpoint/2010/main" val="1397135749"/>
              </p:ext>
            </p:extLst>
          </p:nvPr>
        </p:nvGraphicFramePr>
        <p:xfrm>
          <a:off x="483562" y="5747989"/>
          <a:ext cx="1587500" cy="508000"/>
        </p:xfrm>
        <a:graphic>
          <a:graphicData uri="http://schemas.openxmlformats.org/presentationml/2006/ole">
            <mc:AlternateContent xmlns:mc="http://schemas.openxmlformats.org/markup-compatibility/2006">
              <mc:Choice xmlns:v="urn:schemas-microsoft-com:vml" Requires="v">
                <p:oleObj spid="_x0000_s11391" name="Equation" r:id="rId10" imgW="1587240" imgH="507960" progId="Equation.DSMT4">
                  <p:embed/>
                </p:oleObj>
              </mc:Choice>
              <mc:Fallback>
                <p:oleObj name="Equation" r:id="rId10" imgW="1587240" imgH="507960" progId="Equation.DSMT4">
                  <p:embed/>
                  <p:pic>
                    <p:nvPicPr>
                      <p:cNvPr id="0" name=""/>
                      <p:cNvPicPr/>
                      <p:nvPr/>
                    </p:nvPicPr>
                    <p:blipFill>
                      <a:blip r:embed="rId11"/>
                      <a:stretch>
                        <a:fillRect/>
                      </a:stretch>
                    </p:blipFill>
                    <p:spPr>
                      <a:xfrm>
                        <a:off x="483562" y="5747989"/>
                        <a:ext cx="1587500" cy="508000"/>
                      </a:xfrm>
                      <a:prstGeom prst="rect">
                        <a:avLst/>
                      </a:prstGeom>
                    </p:spPr>
                  </p:pic>
                </p:oleObj>
              </mc:Fallback>
            </mc:AlternateContent>
          </a:graphicData>
        </a:graphic>
      </p:graphicFrame>
      <p:sp>
        <p:nvSpPr>
          <p:cNvPr id="25" name="Rectangle 24">
            <a:extLst>
              <a:ext uri="{FF2B5EF4-FFF2-40B4-BE49-F238E27FC236}">
                <a16:creationId xmlns="" xmlns:a16="http://schemas.microsoft.com/office/drawing/2014/main" id="{2CD39034-A771-477F-B357-77C5886A9EDE}"/>
              </a:ext>
            </a:extLst>
          </p:cNvPr>
          <p:cNvSpPr/>
          <p:nvPr/>
        </p:nvSpPr>
        <p:spPr>
          <a:xfrm>
            <a:off x="479424" y="5300855"/>
            <a:ext cx="7604060" cy="973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 xmlns:a16="http://schemas.microsoft.com/office/drawing/2014/main" id="{F26A16F2-C0E9-4A7C-A236-834C9D9CF74D}"/>
              </a:ext>
            </a:extLst>
          </p:cNvPr>
          <p:cNvSpPr txBox="1"/>
          <p:nvPr/>
        </p:nvSpPr>
        <p:spPr>
          <a:xfrm>
            <a:off x="2198752" y="5836390"/>
            <a:ext cx="6174058" cy="369332"/>
          </a:xfrm>
          <a:prstGeom prst="rect">
            <a:avLst/>
          </a:prstGeom>
          <a:noFill/>
        </p:spPr>
        <p:txBody>
          <a:bodyPr wrap="square">
            <a:spAutoFit/>
          </a:bodyPr>
          <a:lstStyle/>
          <a:p>
            <a:r>
              <a:rPr lang="ru-RU" dirty="0"/>
              <a:t>Модуль общего ускорения</a:t>
            </a:r>
            <a:endParaRPr lang="en-US" dirty="0"/>
          </a:p>
        </p:txBody>
      </p:sp>
    </p:spTree>
    <p:extLst>
      <p:ext uri="{BB962C8B-B14F-4D97-AF65-F5344CB8AC3E}">
        <p14:creationId xmlns:p14="http://schemas.microsoft.com/office/powerpoint/2010/main" val="1887338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down)">
                                      <p:cBhvr>
                                        <p:cTn id="7" dur="500"/>
                                        <p:tgtEl>
                                          <p:spTgt spid="15"/>
                                        </p:tgtEl>
                                      </p:cBhvr>
                                    </p:animEffect>
                                  </p:childTnLst>
                                </p:cTn>
                              </p:par>
                            </p:childTnLst>
                          </p:cTn>
                        </p:par>
                        <p:par>
                          <p:cTn id="8" fill="hold">
                            <p:stCondLst>
                              <p:cond delay="500"/>
                            </p:stCondLst>
                            <p:childTnLst>
                              <p:par>
                                <p:cTn id="9" presetID="53" presetClass="entr" presetSubtype="0" fill="hold" grpId="0" nodeType="after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p:cTn id="11" dur="500" fill="hold"/>
                                        <p:tgtEl>
                                          <p:spTgt spid="16"/>
                                        </p:tgtEl>
                                        <p:attrNameLst>
                                          <p:attrName>ppt_w</p:attrName>
                                        </p:attrNameLst>
                                      </p:cBhvr>
                                      <p:tavLst>
                                        <p:tav tm="0">
                                          <p:val>
                                            <p:fltVal val="0"/>
                                          </p:val>
                                        </p:tav>
                                        <p:tav tm="100000">
                                          <p:val>
                                            <p:strVal val="#ppt_w"/>
                                          </p:val>
                                        </p:tav>
                                      </p:tavLst>
                                    </p:anim>
                                    <p:anim calcmode="lin" valueType="num">
                                      <p:cBhvr>
                                        <p:cTn id="12" dur="500" fill="hold"/>
                                        <p:tgtEl>
                                          <p:spTgt spid="16"/>
                                        </p:tgtEl>
                                        <p:attrNameLst>
                                          <p:attrName>ppt_h</p:attrName>
                                        </p:attrNameLst>
                                      </p:cBhvr>
                                      <p:tavLst>
                                        <p:tav tm="0">
                                          <p:val>
                                            <p:fltVal val="0"/>
                                          </p:val>
                                        </p:tav>
                                        <p:tav tm="100000">
                                          <p:val>
                                            <p:strVal val="#ppt_h"/>
                                          </p:val>
                                        </p:tav>
                                      </p:tavLst>
                                    </p:anim>
                                    <p:animEffect transition="in" filter="fade">
                                      <p:cBhvr>
                                        <p:cTn id="1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Заголовок 7">
            <a:extLst>
              <a:ext uri="{FF2B5EF4-FFF2-40B4-BE49-F238E27FC236}">
                <a16:creationId xmlns="" xmlns:a16="http://schemas.microsoft.com/office/drawing/2014/main" id="{62C18D02-040F-0763-43DB-09B321EC3330}"/>
              </a:ext>
            </a:extLst>
          </p:cNvPr>
          <p:cNvSpPr>
            <a:spLocks noGrp="1"/>
          </p:cNvSpPr>
          <p:nvPr>
            <p:ph type="title"/>
          </p:nvPr>
        </p:nvSpPr>
        <p:spPr>
          <a:xfrm>
            <a:off x="479425" y="597857"/>
            <a:ext cx="11229975" cy="568326"/>
          </a:xfrm>
        </p:spPr>
        <p:txBody>
          <a:bodyPr/>
          <a:lstStyle/>
          <a:p>
            <a:r>
              <a:rPr lang="ru-RU" dirty="0"/>
              <a:t>Вывод уравнения для нормальной компоненты</a:t>
            </a:r>
          </a:p>
        </p:txBody>
      </p:sp>
      <mc:AlternateContent xmlns:mc="http://schemas.openxmlformats.org/markup-compatibility/2006" xmlns:a14="http://schemas.microsoft.com/office/drawing/2010/main">
        <mc:Choice Requires="a14">
          <p:sp>
            <p:nvSpPr>
              <p:cNvPr id="10" name="Текст 9">
                <a:extLst>
                  <a:ext uri="{FF2B5EF4-FFF2-40B4-BE49-F238E27FC236}">
                    <a16:creationId xmlns="" xmlns:a16="http://schemas.microsoft.com/office/drawing/2014/main" id="{18B6051F-5062-B08B-6B69-0EAF50DEE65A}"/>
                  </a:ext>
                </a:extLst>
              </p:cNvPr>
              <p:cNvSpPr>
                <a:spLocks noGrp="1"/>
              </p:cNvSpPr>
              <p:nvPr>
                <p:ph type="body" sz="quarter" idx="14"/>
              </p:nvPr>
            </p:nvSpPr>
            <p:spPr>
              <a:xfrm>
                <a:off x="479423" y="1169667"/>
                <a:ext cx="11288831" cy="5539108"/>
              </a:xfrm>
            </p:spPr>
            <p:txBody>
              <a:bodyPr/>
              <a:lstStyle/>
              <a:p>
                <a:endParaRPr lang="ru-RU" dirty="0"/>
              </a:p>
              <a:p>
                <a:endParaRPr lang="ru-RU" b="0" dirty="0"/>
              </a:p>
              <a:p>
                <a:endParaRPr lang="ru-RU" b="0" dirty="0"/>
              </a:p>
              <a:p>
                <a:endParaRPr lang="ru-RU" b="0" dirty="0"/>
              </a:p>
              <a:p>
                <a:r>
                  <a:rPr lang="ru-RU" b="0" dirty="0"/>
                  <a:t>Так как </a:t>
                </a:r>
                <a14:m>
                  <m:oMath xmlns:m="http://schemas.openxmlformats.org/officeDocument/2006/math">
                    <m:acc>
                      <m:accPr>
                        <m:chr m:val="⃗"/>
                        <m:ctrlPr>
                          <a:rPr lang="ru-RU" b="0" i="1" smtClean="0">
                            <a:latin typeface="Cambria Math"/>
                          </a:rPr>
                        </m:ctrlPr>
                      </m:accPr>
                      <m:e>
                        <m:r>
                          <a:rPr lang="ru-RU" b="0" i="1" smtClean="0">
                            <a:latin typeface="Cambria Math" panose="02040503050406030204" pitchFamily="18" charset="0"/>
                            <a:ea typeface="Cambria Math" panose="02040503050406030204" pitchFamily="18" charset="0"/>
                          </a:rPr>
                          <m:t>𝜏</m:t>
                        </m:r>
                      </m:e>
                    </m:acc>
                    <m:r>
                      <a:rPr lang="ru-RU" b="0" i="1" smtClean="0">
                        <a:latin typeface="Cambria Math" panose="02040503050406030204" pitchFamily="18" charset="0"/>
                      </a:rPr>
                      <m:t>=</m:t>
                    </m:r>
                    <m:r>
                      <a:rPr lang="en-US" b="0" i="1" smtClean="0">
                        <a:latin typeface="Cambria Math" panose="02040503050406030204" pitchFamily="18" charset="0"/>
                      </a:rPr>
                      <m:t>𝑐𝑜𝑛𝑠𝑡</m:t>
                    </m:r>
                  </m:oMath>
                </a14:m>
                <a:r>
                  <a:rPr lang="en-US" b="0" dirty="0"/>
                  <a:t>, </a:t>
                </a:r>
                <a:r>
                  <a:rPr lang="ru-RU" b="0" dirty="0"/>
                  <a:t>то </a:t>
                </a:r>
                <a14:m>
                  <m:oMath xmlns:m="http://schemas.openxmlformats.org/officeDocument/2006/math">
                    <m:acc>
                      <m:accPr>
                        <m:chr m:val="⃗"/>
                        <m:ctrlPr>
                          <a:rPr lang="ru-RU" i="1">
                            <a:latin typeface="Cambria Math"/>
                          </a:rPr>
                        </m:ctrlPr>
                      </m:accPr>
                      <m:e>
                        <m:r>
                          <a:rPr lang="ru-RU" i="1">
                            <a:latin typeface="Cambria Math" panose="02040503050406030204" pitchFamily="18" charset="0"/>
                            <a:ea typeface="Cambria Math" panose="02040503050406030204" pitchFamily="18" charset="0"/>
                          </a:rPr>
                          <m:t>𝜏</m:t>
                        </m:r>
                      </m:e>
                    </m:acc>
                    <m:r>
                      <a:rPr lang="en-US" b="0" i="1" smtClean="0">
                        <a:latin typeface="Cambria Math" panose="02040503050406030204" pitchFamily="18" charset="0"/>
                        <a:ea typeface="Cambria Math" panose="02040503050406030204" pitchFamily="18" charset="0"/>
                      </a:rPr>
                      <m:t>𝑑</m:t>
                    </m:r>
                    <m:acc>
                      <m:accPr>
                        <m:chr m:val="⃗"/>
                        <m:ctrlPr>
                          <a:rPr lang="ru-RU" i="1">
                            <a:latin typeface="Cambria Math"/>
                          </a:rPr>
                        </m:ctrlPr>
                      </m:accPr>
                      <m:e>
                        <m:r>
                          <a:rPr lang="ru-RU" i="1">
                            <a:latin typeface="Cambria Math" panose="02040503050406030204" pitchFamily="18" charset="0"/>
                            <a:ea typeface="Cambria Math" panose="02040503050406030204" pitchFamily="18" charset="0"/>
                          </a:rPr>
                          <m:t>𝜏</m:t>
                        </m:r>
                      </m:e>
                    </m:acc>
                    <m:r>
                      <a:rPr lang="en-US" b="0" i="1" smtClean="0">
                        <a:latin typeface="Cambria Math" panose="02040503050406030204" pitchFamily="18" charset="0"/>
                        <a:ea typeface="Cambria Math" panose="02040503050406030204" pitchFamily="18" charset="0"/>
                      </a:rPr>
                      <m:t>=0</m:t>
                    </m:r>
                  </m:oMath>
                </a14:m>
                <a:r>
                  <a:rPr lang="en-US" b="0" dirty="0"/>
                  <a:t> </a:t>
                </a:r>
                <a:r>
                  <a:rPr lang="ru-RU" b="0" dirty="0"/>
                  <a:t>и следовательно, </a:t>
                </a:r>
                <a14:m>
                  <m:oMath xmlns:m="http://schemas.openxmlformats.org/officeDocument/2006/math">
                    <m:r>
                      <a:rPr lang="en-US" i="1">
                        <a:latin typeface="Cambria Math" panose="02040503050406030204" pitchFamily="18" charset="0"/>
                        <a:ea typeface="Cambria Math" panose="02040503050406030204" pitchFamily="18" charset="0"/>
                      </a:rPr>
                      <m:t>𝑑</m:t>
                    </m:r>
                    <m:acc>
                      <m:accPr>
                        <m:chr m:val="⃗"/>
                        <m:ctrlPr>
                          <a:rPr lang="ru-RU" i="1">
                            <a:latin typeface="Cambria Math"/>
                          </a:rPr>
                        </m:ctrlPr>
                      </m:accPr>
                      <m:e>
                        <m:r>
                          <a:rPr lang="ru-RU" i="1">
                            <a:latin typeface="Cambria Math" panose="02040503050406030204" pitchFamily="18" charset="0"/>
                            <a:ea typeface="Cambria Math" panose="02040503050406030204" pitchFamily="18" charset="0"/>
                          </a:rPr>
                          <m:t>𝜏</m:t>
                        </m:r>
                      </m:e>
                    </m:acc>
                    <m:r>
                      <a:rPr lang="ru-RU" i="1" smtClean="0">
                        <a:latin typeface="Cambria Math" panose="02040503050406030204" pitchFamily="18" charset="0"/>
                        <a:ea typeface="Cambria Math" panose="02040503050406030204" pitchFamily="18" charset="0"/>
                      </a:rPr>
                      <m:t>↥</m:t>
                    </m:r>
                    <m:acc>
                      <m:accPr>
                        <m:chr m:val="⃗"/>
                        <m:ctrlPr>
                          <a:rPr lang="ru-RU" i="1">
                            <a:latin typeface="Cambria Math"/>
                          </a:rPr>
                        </m:ctrlPr>
                      </m:accPr>
                      <m:e>
                        <m:r>
                          <a:rPr lang="ru-RU" i="1">
                            <a:latin typeface="Cambria Math" panose="02040503050406030204" pitchFamily="18" charset="0"/>
                            <a:ea typeface="Cambria Math" panose="02040503050406030204" pitchFamily="18" charset="0"/>
                          </a:rPr>
                          <m:t>𝜏</m:t>
                        </m:r>
                      </m:e>
                    </m:acc>
                  </m:oMath>
                </a14:m>
                <a:r>
                  <a:rPr lang="ru-RU" b="0" dirty="0"/>
                  <a:t> или </a:t>
                </a:r>
                <a14:m>
                  <m:oMath xmlns:m="http://schemas.openxmlformats.org/officeDocument/2006/math">
                    <m:r>
                      <a:rPr lang="en-US" i="1">
                        <a:latin typeface="Cambria Math" panose="02040503050406030204" pitchFamily="18" charset="0"/>
                        <a:ea typeface="Cambria Math" panose="02040503050406030204" pitchFamily="18" charset="0"/>
                      </a:rPr>
                      <m:t>𝑑</m:t>
                    </m:r>
                    <m:acc>
                      <m:accPr>
                        <m:chr m:val="⃗"/>
                        <m:ctrlPr>
                          <a:rPr lang="ru-RU" i="1">
                            <a:latin typeface="Cambria Math"/>
                          </a:rPr>
                        </m:ctrlPr>
                      </m:accPr>
                      <m:e>
                        <m:r>
                          <a:rPr lang="ru-RU" i="1">
                            <a:latin typeface="Cambria Math" panose="02040503050406030204" pitchFamily="18" charset="0"/>
                            <a:ea typeface="Cambria Math" panose="02040503050406030204" pitchFamily="18" charset="0"/>
                          </a:rPr>
                          <m:t>𝜏</m:t>
                        </m:r>
                      </m:e>
                    </m:acc>
                    <m:r>
                      <a:rPr lang="ru-RU" i="1">
                        <a:latin typeface="Cambria Math" panose="02040503050406030204" pitchFamily="18" charset="0"/>
                        <a:ea typeface="Cambria Math" panose="02040503050406030204" pitchFamily="18" charset="0"/>
                      </a:rPr>
                      <m:t>⇈</m:t>
                    </m:r>
                    <m:acc>
                      <m:accPr>
                        <m:chr m:val="⃗"/>
                        <m:ctrlPr>
                          <a:rPr lang="ru-RU" i="1">
                            <a:latin typeface="Cambria Math"/>
                          </a:rPr>
                        </m:ctrlPr>
                      </m:accPr>
                      <m:e>
                        <m:r>
                          <a:rPr lang="en-US" b="0" i="1" smtClean="0">
                            <a:latin typeface="Cambria Math" panose="02040503050406030204" pitchFamily="18" charset="0"/>
                          </a:rPr>
                          <m:t>𝑛</m:t>
                        </m:r>
                      </m:e>
                    </m:acc>
                  </m:oMath>
                </a14:m>
                <a:r>
                  <a:rPr lang="en-US" b="0" dirty="0"/>
                  <a:t>. </a:t>
                </a:r>
                <a:r>
                  <a:rPr lang="ru-RU" b="0" dirty="0"/>
                  <a:t>Модуль приращения </a:t>
                </a:r>
                <a14:m>
                  <m:oMath xmlns:m="http://schemas.openxmlformats.org/officeDocument/2006/math">
                    <m:r>
                      <a:rPr lang="en-US" i="1">
                        <a:latin typeface="Cambria Math" panose="02040503050406030204" pitchFamily="18" charset="0"/>
                        <a:ea typeface="Cambria Math" panose="02040503050406030204" pitchFamily="18" charset="0"/>
                      </a:rPr>
                      <m:t>𝑑</m:t>
                    </m:r>
                    <m:acc>
                      <m:accPr>
                        <m:chr m:val="⃗"/>
                        <m:ctrlPr>
                          <a:rPr lang="ru-RU" i="1">
                            <a:latin typeface="Cambria Math"/>
                          </a:rPr>
                        </m:ctrlPr>
                      </m:accPr>
                      <m:e>
                        <m:r>
                          <a:rPr lang="ru-RU" i="1">
                            <a:latin typeface="Cambria Math" panose="02040503050406030204" pitchFamily="18" charset="0"/>
                            <a:ea typeface="Cambria Math" panose="02040503050406030204" pitchFamily="18" charset="0"/>
                          </a:rPr>
                          <m:t>𝜏</m:t>
                        </m:r>
                      </m:e>
                    </m:acc>
                  </m:oMath>
                </a14:m>
                <a:r>
                  <a:rPr lang="en-US" dirty="0"/>
                  <a:t> </a:t>
                </a:r>
                <a:r>
                  <a:rPr lang="ru-RU" dirty="0"/>
                  <a:t>равен малому углу поворота точки вокруг центра кривизны траектории.</a:t>
                </a:r>
              </a:p>
              <a:p>
                <a:endParaRPr lang="ru-RU" dirty="0"/>
              </a:p>
              <a:p>
                <a:endParaRPr lang="ru-RU" dirty="0"/>
              </a:p>
            </p:txBody>
          </p:sp>
        </mc:Choice>
        <mc:Fallback xmlns="">
          <p:sp>
            <p:nvSpPr>
              <p:cNvPr id="10" name="Текст 9">
                <a:extLst>
                  <a:ext uri="{FF2B5EF4-FFF2-40B4-BE49-F238E27FC236}">
                    <a16:creationId xmlns:a16="http://schemas.microsoft.com/office/drawing/2014/main" id="{18B6051F-5062-B08B-6B69-0EAF50DEE65A}"/>
                  </a:ext>
                </a:extLst>
              </p:cNvPr>
              <p:cNvSpPr>
                <a:spLocks noGrp="1" noRot="1" noChangeAspect="1" noMove="1" noResize="1" noEditPoints="1" noAdjustHandles="1" noChangeArrowheads="1" noChangeShapeType="1" noTextEdit="1"/>
              </p:cNvSpPr>
              <p:nvPr>
                <p:ph type="body" sz="quarter" idx="14"/>
              </p:nvPr>
            </p:nvSpPr>
            <p:spPr>
              <a:xfrm>
                <a:off x="479423" y="1169667"/>
                <a:ext cx="11288831" cy="5539108"/>
              </a:xfrm>
              <a:blipFill>
                <a:blip r:embed="rId3"/>
                <a:stretch>
                  <a:fillRect l="-864" r="-54"/>
                </a:stretch>
              </a:blipFill>
            </p:spPr>
            <p:txBody>
              <a:bodyPr/>
              <a:lstStyle/>
              <a:p>
                <a:r>
                  <a:rPr lang="en-US">
                    <a:noFill/>
                  </a:rPr>
                  <a:t> </a:t>
                </a:r>
              </a:p>
            </p:txBody>
          </p:sp>
        </mc:Fallback>
      </mc:AlternateContent>
      <p:sp>
        <p:nvSpPr>
          <p:cNvPr id="14" name="Текст 13">
            <a:extLst>
              <a:ext uri="{FF2B5EF4-FFF2-40B4-BE49-F238E27FC236}">
                <a16:creationId xmlns="" xmlns:a16="http://schemas.microsoft.com/office/drawing/2014/main" id="{C4E4DC2F-E729-F3E2-59DC-8FCB366C2EFB}"/>
              </a:ext>
            </a:extLst>
          </p:cNvPr>
          <p:cNvSpPr>
            <a:spLocks noGrp="1"/>
          </p:cNvSpPr>
          <p:nvPr>
            <p:ph type="body" sz="quarter" idx="20"/>
          </p:nvPr>
        </p:nvSpPr>
        <p:spPr/>
        <p:txBody>
          <a:bodyPr/>
          <a:lstStyle/>
          <a:p>
            <a:r>
              <a:rPr lang="ru-RU" dirty="0"/>
              <a:t>Кинематика материальной точки</a:t>
            </a:r>
          </a:p>
        </p:txBody>
      </p:sp>
      <p:graphicFrame>
        <p:nvGraphicFramePr>
          <p:cNvPr id="4" name="Object 3">
            <a:extLst>
              <a:ext uri="{FF2B5EF4-FFF2-40B4-BE49-F238E27FC236}">
                <a16:creationId xmlns="" xmlns:a16="http://schemas.microsoft.com/office/drawing/2014/main" id="{B6B75A4B-4B1D-4EC4-91BF-6315D5EA6AF4}"/>
              </a:ext>
            </a:extLst>
          </p:cNvPr>
          <p:cNvGraphicFramePr>
            <a:graphicFrameLocks noChangeAspect="1"/>
          </p:cNvGraphicFramePr>
          <p:nvPr>
            <p:extLst>
              <p:ext uri="{D42A27DB-BD31-4B8C-83A1-F6EECF244321}">
                <p14:modId xmlns:p14="http://schemas.microsoft.com/office/powerpoint/2010/main" val="3119088128"/>
              </p:ext>
            </p:extLst>
          </p:nvPr>
        </p:nvGraphicFramePr>
        <p:xfrm>
          <a:off x="5124798" y="1069581"/>
          <a:ext cx="1155700" cy="762000"/>
        </p:xfrm>
        <a:graphic>
          <a:graphicData uri="http://schemas.openxmlformats.org/presentationml/2006/ole">
            <mc:AlternateContent xmlns:mc="http://schemas.openxmlformats.org/markup-compatibility/2006">
              <mc:Choice xmlns:v="urn:schemas-microsoft-com:vml" Requires="v">
                <p:oleObj spid="_x0000_s12463" name="Equation" r:id="rId4" imgW="1155600" imgH="761760" progId="Equation.DSMT4">
                  <p:embed/>
                </p:oleObj>
              </mc:Choice>
              <mc:Fallback>
                <p:oleObj name="Equation" r:id="rId4" imgW="1155600" imgH="761760" progId="Equation.DSMT4">
                  <p:embed/>
                  <p:pic>
                    <p:nvPicPr>
                      <p:cNvPr id="0" name=""/>
                      <p:cNvPicPr/>
                      <p:nvPr/>
                    </p:nvPicPr>
                    <p:blipFill>
                      <a:blip r:embed="rId5"/>
                      <a:stretch>
                        <a:fillRect/>
                      </a:stretch>
                    </p:blipFill>
                    <p:spPr>
                      <a:xfrm>
                        <a:off x="5124798" y="1069581"/>
                        <a:ext cx="1155700" cy="762000"/>
                      </a:xfrm>
                      <a:prstGeom prst="rect">
                        <a:avLst/>
                      </a:prstGeom>
                    </p:spPr>
                  </p:pic>
                </p:oleObj>
              </mc:Fallback>
            </mc:AlternateContent>
          </a:graphicData>
        </a:graphic>
      </p:graphicFrame>
      <p:graphicFrame>
        <p:nvGraphicFramePr>
          <p:cNvPr id="5" name="Object 4">
            <a:extLst>
              <a:ext uri="{FF2B5EF4-FFF2-40B4-BE49-F238E27FC236}">
                <a16:creationId xmlns="" xmlns:a16="http://schemas.microsoft.com/office/drawing/2014/main" id="{813A10C5-9DE2-4ADD-8F26-62E6607667C9}"/>
              </a:ext>
            </a:extLst>
          </p:cNvPr>
          <p:cNvGraphicFramePr>
            <a:graphicFrameLocks noChangeAspect="1"/>
          </p:cNvGraphicFramePr>
          <p:nvPr>
            <p:extLst>
              <p:ext uri="{D42A27DB-BD31-4B8C-83A1-F6EECF244321}">
                <p14:modId xmlns:p14="http://schemas.microsoft.com/office/powerpoint/2010/main" val="886341561"/>
              </p:ext>
            </p:extLst>
          </p:nvPr>
        </p:nvGraphicFramePr>
        <p:xfrm>
          <a:off x="4400898" y="1876376"/>
          <a:ext cx="2603500" cy="736600"/>
        </p:xfrm>
        <a:graphic>
          <a:graphicData uri="http://schemas.openxmlformats.org/presentationml/2006/ole">
            <mc:AlternateContent xmlns:mc="http://schemas.openxmlformats.org/markup-compatibility/2006">
              <mc:Choice xmlns:v="urn:schemas-microsoft-com:vml" Requires="v">
                <p:oleObj spid="_x0000_s12464" name="Equation" r:id="rId6" imgW="2603160" imgH="736560" progId="Equation.DSMT4">
                  <p:embed/>
                </p:oleObj>
              </mc:Choice>
              <mc:Fallback>
                <p:oleObj name="Equation" r:id="rId6" imgW="2603160" imgH="736560" progId="Equation.DSMT4">
                  <p:embed/>
                  <p:pic>
                    <p:nvPicPr>
                      <p:cNvPr id="0" name=""/>
                      <p:cNvPicPr/>
                      <p:nvPr/>
                    </p:nvPicPr>
                    <p:blipFill>
                      <a:blip r:embed="rId7"/>
                      <a:stretch>
                        <a:fillRect/>
                      </a:stretch>
                    </p:blipFill>
                    <p:spPr>
                      <a:xfrm>
                        <a:off x="4400898" y="1876376"/>
                        <a:ext cx="2603500" cy="736600"/>
                      </a:xfrm>
                      <a:prstGeom prst="rect">
                        <a:avLst/>
                      </a:prstGeom>
                    </p:spPr>
                  </p:pic>
                </p:oleObj>
              </mc:Fallback>
            </mc:AlternateContent>
          </a:graphicData>
        </a:graphic>
      </p:graphicFrame>
      <p:pic>
        <p:nvPicPr>
          <p:cNvPr id="11" name="Picture 2">
            <a:extLst>
              <a:ext uri="{FF2B5EF4-FFF2-40B4-BE49-F238E27FC236}">
                <a16:creationId xmlns="" xmlns:a16="http://schemas.microsoft.com/office/drawing/2014/main" id="{C2463632-6220-48E9-B1DC-01A728E0B83A}"/>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29184" t="44847" r="24337" b="7252"/>
          <a:stretch/>
        </p:blipFill>
        <p:spPr bwMode="auto">
          <a:xfrm>
            <a:off x="7917365" y="4010909"/>
            <a:ext cx="3375102" cy="2427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6" name="Object 5">
            <a:extLst>
              <a:ext uri="{FF2B5EF4-FFF2-40B4-BE49-F238E27FC236}">
                <a16:creationId xmlns="" xmlns:a16="http://schemas.microsoft.com/office/drawing/2014/main" id="{AD3AD5E3-DAA1-468B-A1E9-16121FC5D0D1}"/>
              </a:ext>
            </a:extLst>
          </p:cNvPr>
          <p:cNvGraphicFramePr>
            <a:graphicFrameLocks noChangeAspect="1"/>
          </p:cNvGraphicFramePr>
          <p:nvPr>
            <p:extLst>
              <p:ext uri="{D42A27DB-BD31-4B8C-83A1-F6EECF244321}">
                <p14:modId xmlns:p14="http://schemas.microsoft.com/office/powerpoint/2010/main" val="2812206127"/>
              </p:ext>
            </p:extLst>
          </p:nvPr>
        </p:nvGraphicFramePr>
        <p:xfrm>
          <a:off x="3163344" y="4150152"/>
          <a:ext cx="2070100" cy="431800"/>
        </p:xfrm>
        <a:graphic>
          <a:graphicData uri="http://schemas.openxmlformats.org/presentationml/2006/ole">
            <mc:AlternateContent xmlns:mc="http://schemas.openxmlformats.org/markup-compatibility/2006">
              <mc:Choice xmlns:v="urn:schemas-microsoft-com:vml" Requires="v">
                <p:oleObj spid="_x0000_s12465" name="Equation" r:id="rId9" imgW="2070000" imgH="431640" progId="Equation.DSMT4">
                  <p:embed/>
                </p:oleObj>
              </mc:Choice>
              <mc:Fallback>
                <p:oleObj name="Equation" r:id="rId9" imgW="2070000" imgH="431640" progId="Equation.DSMT4">
                  <p:embed/>
                  <p:pic>
                    <p:nvPicPr>
                      <p:cNvPr id="0" name=""/>
                      <p:cNvPicPr/>
                      <p:nvPr/>
                    </p:nvPicPr>
                    <p:blipFill>
                      <a:blip r:embed="rId10"/>
                      <a:stretch>
                        <a:fillRect/>
                      </a:stretch>
                    </p:blipFill>
                    <p:spPr>
                      <a:xfrm>
                        <a:off x="3163344" y="4150152"/>
                        <a:ext cx="2070100" cy="431800"/>
                      </a:xfrm>
                      <a:prstGeom prst="rect">
                        <a:avLst/>
                      </a:prstGeom>
                    </p:spPr>
                  </p:pic>
                </p:oleObj>
              </mc:Fallback>
            </mc:AlternateContent>
          </a:graphicData>
        </a:graphic>
      </p:graphicFrame>
      <p:graphicFrame>
        <p:nvGraphicFramePr>
          <p:cNvPr id="7" name="Object 6">
            <a:extLst>
              <a:ext uri="{FF2B5EF4-FFF2-40B4-BE49-F238E27FC236}">
                <a16:creationId xmlns="" xmlns:a16="http://schemas.microsoft.com/office/drawing/2014/main" id="{444DF92B-C199-4E68-9D9B-11E680E52450}"/>
              </a:ext>
            </a:extLst>
          </p:cNvPr>
          <p:cNvGraphicFramePr>
            <a:graphicFrameLocks noChangeAspect="1"/>
          </p:cNvGraphicFramePr>
          <p:nvPr>
            <p:extLst>
              <p:ext uri="{D42A27DB-BD31-4B8C-83A1-F6EECF244321}">
                <p14:modId xmlns:p14="http://schemas.microsoft.com/office/powerpoint/2010/main" val="3225165265"/>
              </p:ext>
            </p:extLst>
          </p:nvPr>
        </p:nvGraphicFramePr>
        <p:xfrm>
          <a:off x="3645944" y="4710341"/>
          <a:ext cx="1104900" cy="723900"/>
        </p:xfrm>
        <a:graphic>
          <a:graphicData uri="http://schemas.openxmlformats.org/presentationml/2006/ole">
            <mc:AlternateContent xmlns:mc="http://schemas.openxmlformats.org/markup-compatibility/2006">
              <mc:Choice xmlns:v="urn:schemas-microsoft-com:vml" Requires="v">
                <p:oleObj spid="_x0000_s12466" name="Equation" r:id="rId11" imgW="1104840" imgH="723600" progId="Equation.DSMT4">
                  <p:embed/>
                </p:oleObj>
              </mc:Choice>
              <mc:Fallback>
                <p:oleObj name="Equation" r:id="rId11" imgW="1104840" imgH="723600" progId="Equation.DSMT4">
                  <p:embed/>
                  <p:pic>
                    <p:nvPicPr>
                      <p:cNvPr id="0" name=""/>
                      <p:cNvPicPr/>
                      <p:nvPr/>
                    </p:nvPicPr>
                    <p:blipFill>
                      <a:blip r:embed="rId12"/>
                      <a:stretch>
                        <a:fillRect/>
                      </a:stretch>
                    </p:blipFill>
                    <p:spPr>
                      <a:xfrm>
                        <a:off x="3645944" y="4710341"/>
                        <a:ext cx="1104900" cy="723900"/>
                      </a:xfrm>
                      <a:prstGeom prst="rect">
                        <a:avLst/>
                      </a:prstGeom>
                    </p:spPr>
                  </p:pic>
                </p:oleObj>
              </mc:Fallback>
            </mc:AlternateContent>
          </a:graphicData>
        </a:graphic>
      </p:graphicFrame>
      <p:graphicFrame>
        <p:nvGraphicFramePr>
          <p:cNvPr id="9" name="Object 8">
            <a:extLst>
              <a:ext uri="{FF2B5EF4-FFF2-40B4-BE49-F238E27FC236}">
                <a16:creationId xmlns="" xmlns:a16="http://schemas.microsoft.com/office/drawing/2014/main" id="{C7744F8A-62D9-41A7-AA22-BB8D3390CEA4}"/>
              </a:ext>
            </a:extLst>
          </p:cNvPr>
          <p:cNvGraphicFramePr>
            <a:graphicFrameLocks noChangeAspect="1"/>
          </p:cNvGraphicFramePr>
          <p:nvPr>
            <p:extLst>
              <p:ext uri="{D42A27DB-BD31-4B8C-83A1-F6EECF244321}">
                <p14:modId xmlns:p14="http://schemas.microsoft.com/office/powerpoint/2010/main" val="4270477514"/>
              </p:ext>
            </p:extLst>
          </p:nvPr>
        </p:nvGraphicFramePr>
        <p:xfrm>
          <a:off x="3208338" y="5562600"/>
          <a:ext cx="1981200" cy="774700"/>
        </p:xfrm>
        <a:graphic>
          <a:graphicData uri="http://schemas.openxmlformats.org/presentationml/2006/ole">
            <mc:AlternateContent xmlns:mc="http://schemas.openxmlformats.org/markup-compatibility/2006">
              <mc:Choice xmlns:v="urn:schemas-microsoft-com:vml" Requires="v">
                <p:oleObj spid="_x0000_s12467" name="Equation" r:id="rId13" imgW="1981080" imgH="774360" progId="Equation.DSMT4">
                  <p:embed/>
                </p:oleObj>
              </mc:Choice>
              <mc:Fallback>
                <p:oleObj name="Equation" r:id="rId13" imgW="1981080" imgH="774360" progId="Equation.DSMT4">
                  <p:embed/>
                  <p:pic>
                    <p:nvPicPr>
                      <p:cNvPr id="0" name=""/>
                      <p:cNvPicPr/>
                      <p:nvPr/>
                    </p:nvPicPr>
                    <p:blipFill>
                      <a:blip r:embed="rId14"/>
                      <a:stretch>
                        <a:fillRect/>
                      </a:stretch>
                    </p:blipFill>
                    <p:spPr>
                      <a:xfrm>
                        <a:off x="3208338" y="5562600"/>
                        <a:ext cx="1981200" cy="774700"/>
                      </a:xfrm>
                      <a:prstGeom prst="rect">
                        <a:avLst/>
                      </a:prstGeom>
                    </p:spPr>
                  </p:pic>
                </p:oleObj>
              </mc:Fallback>
            </mc:AlternateContent>
          </a:graphicData>
        </a:graphic>
      </p:graphicFrame>
    </p:spTree>
    <p:extLst>
      <p:ext uri="{BB962C8B-B14F-4D97-AF65-F5344CB8AC3E}">
        <p14:creationId xmlns:p14="http://schemas.microsoft.com/office/powerpoint/2010/main" val="26527677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Заголовок 7">
            <a:extLst>
              <a:ext uri="{FF2B5EF4-FFF2-40B4-BE49-F238E27FC236}">
                <a16:creationId xmlns="" xmlns:a16="http://schemas.microsoft.com/office/drawing/2014/main" id="{62C18D02-040F-0763-43DB-09B321EC3330}"/>
              </a:ext>
            </a:extLst>
          </p:cNvPr>
          <p:cNvSpPr>
            <a:spLocks noGrp="1"/>
          </p:cNvSpPr>
          <p:nvPr>
            <p:ph type="title"/>
          </p:nvPr>
        </p:nvSpPr>
        <p:spPr>
          <a:xfrm>
            <a:off x="479425" y="597857"/>
            <a:ext cx="11229975" cy="568326"/>
          </a:xfrm>
        </p:spPr>
        <p:txBody>
          <a:bodyPr/>
          <a:lstStyle/>
          <a:p>
            <a:r>
              <a:rPr lang="ru-RU" dirty="0"/>
              <a:t>Обратная задача кинематики</a:t>
            </a:r>
          </a:p>
        </p:txBody>
      </p:sp>
      <mc:AlternateContent xmlns:mc="http://schemas.openxmlformats.org/markup-compatibility/2006" xmlns:a14="http://schemas.microsoft.com/office/drawing/2010/main">
        <mc:Choice Requires="a14">
          <p:sp>
            <p:nvSpPr>
              <p:cNvPr id="10" name="Текст 9">
                <a:extLst>
                  <a:ext uri="{FF2B5EF4-FFF2-40B4-BE49-F238E27FC236}">
                    <a16:creationId xmlns="" xmlns:a16="http://schemas.microsoft.com/office/drawing/2014/main" id="{18B6051F-5062-B08B-6B69-0EAF50DEE65A}"/>
                  </a:ext>
                </a:extLst>
              </p:cNvPr>
              <p:cNvSpPr>
                <a:spLocks noGrp="1"/>
              </p:cNvSpPr>
              <p:nvPr>
                <p:ph type="body" sz="quarter" idx="14"/>
              </p:nvPr>
            </p:nvSpPr>
            <p:spPr>
              <a:xfrm>
                <a:off x="479423" y="1169667"/>
                <a:ext cx="11288831" cy="5539108"/>
              </a:xfrm>
            </p:spPr>
            <p:txBody>
              <a:bodyPr/>
              <a:lstStyle/>
              <a:p>
                <a:r>
                  <a:rPr lang="ru-RU" dirty="0"/>
                  <a:t>Состоит в восстановлении траектории </a:t>
                </a:r>
                <a14:m>
                  <m:oMath xmlns:m="http://schemas.openxmlformats.org/officeDocument/2006/math">
                    <m:r>
                      <m:rPr>
                        <m:sty m:val="p"/>
                      </m:rPr>
                      <a:rPr lang="en-US">
                        <a:latin typeface="Cambria Math" panose="02040503050406030204" pitchFamily="18" charset="0"/>
                      </a:rPr>
                      <m:t>r</m:t>
                    </m:r>
                    <m:d>
                      <m:dPr>
                        <m:ctrlPr>
                          <a:rPr lang="en-US" b="0" i="1" smtClean="0">
                            <a:latin typeface="Cambria Math"/>
                          </a:rPr>
                        </m:ctrlPr>
                      </m:dPr>
                      <m:e>
                        <m:r>
                          <a:rPr lang="en-US" b="0" i="1" smtClean="0">
                            <a:latin typeface="Cambria Math" panose="02040503050406030204" pitchFamily="18" charset="0"/>
                          </a:rPr>
                          <m:t>𝑡</m:t>
                        </m:r>
                      </m:e>
                    </m:d>
                  </m:oMath>
                </a14:m>
                <a:r>
                  <a:rPr lang="en-US" dirty="0"/>
                  <a:t> </a:t>
                </a:r>
                <a:r>
                  <a:rPr lang="ru-RU" dirty="0"/>
                  <a:t>по </a:t>
                </a:r>
                <a:r>
                  <a:rPr lang="ru-RU" dirty="0" smtClean="0"/>
                  <a:t>известному</a:t>
                </a:r>
                <a:endParaRPr lang="ru-RU" b="0" dirty="0"/>
              </a:p>
              <a:p>
                <a:r>
                  <a:rPr lang="ru-RU" b="0" dirty="0"/>
                  <a:t>Вспоминая, что</a:t>
                </a:r>
              </a:p>
              <a:p>
                <a:endParaRPr lang="ru-RU" dirty="0"/>
              </a:p>
              <a:p>
                <a:endParaRPr lang="ru-RU" b="0" dirty="0"/>
              </a:p>
              <a:p>
                <a:r>
                  <a:rPr lang="ru-RU" dirty="0"/>
                  <a:t>Путем интегрирования, можем получить</a:t>
                </a:r>
                <a:r>
                  <a:rPr lang="en-US" dirty="0"/>
                  <a:t>:</a:t>
                </a:r>
              </a:p>
              <a:p>
                <a:r>
                  <a:rPr lang="ru-RU" b="0" dirty="0"/>
                  <a:t> </a:t>
                </a:r>
                <a:endParaRPr lang="en-US" b="0" dirty="0"/>
              </a:p>
              <a:p>
                <a:endParaRPr lang="en-US" dirty="0"/>
              </a:p>
              <a:p>
                <a:r>
                  <a:rPr lang="ru-RU" dirty="0"/>
                  <a:t>И интегрируя ещё раз, принимая во внимание постоянную интегрирования</a:t>
                </a:r>
                <a:r>
                  <a:rPr lang="en-US" dirty="0"/>
                  <a:t>:</a:t>
                </a:r>
                <a:endParaRPr lang="ru-RU" dirty="0"/>
              </a:p>
              <a:p>
                <a:endParaRPr lang="ru-RU" dirty="0"/>
              </a:p>
              <a:p>
                <a:endParaRPr lang="ru-RU" dirty="0"/>
              </a:p>
              <a:p>
                <a:r>
                  <a:rPr lang="ru-RU" dirty="0"/>
                  <a:t>Получаем </a:t>
                </a:r>
                <a:r>
                  <a:rPr lang="ru-RU" dirty="0">
                    <a:solidFill>
                      <a:schemeClr val="accent5"/>
                    </a:solidFill>
                  </a:rPr>
                  <a:t>уравнение траектории</a:t>
                </a:r>
                <a:r>
                  <a:rPr lang="ru-RU" dirty="0"/>
                  <a:t>.</a:t>
                </a:r>
                <a:endParaRPr lang="en-US" dirty="0"/>
              </a:p>
              <a:p>
                <a:endParaRPr lang="ru-RU" dirty="0"/>
              </a:p>
            </p:txBody>
          </p:sp>
        </mc:Choice>
        <mc:Fallback xmlns="">
          <p:sp>
            <p:nvSpPr>
              <p:cNvPr id="10" name="Текст 9">
                <a:extLst>
                  <a:ext uri="{FF2B5EF4-FFF2-40B4-BE49-F238E27FC236}">
                    <a16:creationId xmlns="" xmlns:a16="http://schemas.microsoft.com/office/drawing/2014/main" xmlns:a14="http://schemas.microsoft.com/office/drawing/2010/main" id="{18B6051F-5062-B08B-6B69-0EAF50DEE65A}"/>
                  </a:ext>
                </a:extLst>
              </p:cNvPr>
              <p:cNvSpPr>
                <a:spLocks noGrp="1" noRot="1" noChangeAspect="1" noMove="1" noResize="1" noEditPoints="1" noAdjustHandles="1" noChangeArrowheads="1" noChangeShapeType="1" noTextEdit="1"/>
              </p:cNvSpPr>
              <p:nvPr>
                <p:ph type="body" sz="quarter" idx="14"/>
              </p:nvPr>
            </p:nvSpPr>
            <p:spPr>
              <a:xfrm>
                <a:off x="479423" y="1169667"/>
                <a:ext cx="11288831" cy="5539108"/>
              </a:xfrm>
              <a:blipFill rotWithShape="1">
                <a:blip r:embed="rId3"/>
                <a:stretch>
                  <a:fillRect l="-864" t="-1430"/>
                </a:stretch>
              </a:blipFill>
            </p:spPr>
            <p:txBody>
              <a:bodyPr/>
              <a:lstStyle/>
              <a:p>
                <a:r>
                  <a:rPr lang="ru-RU">
                    <a:noFill/>
                  </a:rPr>
                  <a:t> </a:t>
                </a:r>
              </a:p>
            </p:txBody>
          </p:sp>
        </mc:Fallback>
      </mc:AlternateContent>
      <p:sp>
        <p:nvSpPr>
          <p:cNvPr id="14" name="Текст 13">
            <a:extLst>
              <a:ext uri="{FF2B5EF4-FFF2-40B4-BE49-F238E27FC236}">
                <a16:creationId xmlns="" xmlns:a16="http://schemas.microsoft.com/office/drawing/2014/main" id="{C4E4DC2F-E729-F3E2-59DC-8FCB366C2EFB}"/>
              </a:ext>
            </a:extLst>
          </p:cNvPr>
          <p:cNvSpPr>
            <a:spLocks noGrp="1"/>
          </p:cNvSpPr>
          <p:nvPr>
            <p:ph type="body" sz="quarter" idx="20"/>
          </p:nvPr>
        </p:nvSpPr>
        <p:spPr/>
        <p:txBody>
          <a:bodyPr/>
          <a:lstStyle/>
          <a:p>
            <a:r>
              <a:rPr lang="ru-RU" dirty="0"/>
              <a:t>Кинематика материальной точки</a:t>
            </a:r>
          </a:p>
        </p:txBody>
      </p:sp>
      <p:graphicFrame>
        <p:nvGraphicFramePr>
          <p:cNvPr id="15" name="Object 9">
            <a:extLst>
              <a:ext uri="{FF2B5EF4-FFF2-40B4-BE49-F238E27FC236}">
                <a16:creationId xmlns="" xmlns:a16="http://schemas.microsoft.com/office/drawing/2014/main" id="{8F5EDFDD-5D50-4654-8980-1B1F0AD4A813}"/>
              </a:ext>
            </a:extLst>
          </p:cNvPr>
          <p:cNvGraphicFramePr>
            <a:graphicFrameLocks noChangeAspect="1"/>
          </p:cNvGraphicFramePr>
          <p:nvPr>
            <p:extLst>
              <p:ext uri="{D42A27DB-BD31-4B8C-83A1-F6EECF244321}">
                <p14:modId xmlns:p14="http://schemas.microsoft.com/office/powerpoint/2010/main" val="1579102370"/>
              </p:ext>
            </p:extLst>
          </p:nvPr>
        </p:nvGraphicFramePr>
        <p:xfrm>
          <a:off x="3519488" y="1966913"/>
          <a:ext cx="1096962" cy="692150"/>
        </p:xfrm>
        <a:graphic>
          <a:graphicData uri="http://schemas.openxmlformats.org/presentationml/2006/ole">
            <mc:AlternateContent xmlns:mc="http://schemas.openxmlformats.org/markup-compatibility/2006">
              <mc:Choice xmlns:v="urn:schemas-microsoft-com:vml" Requires="v">
                <p:oleObj spid="_x0000_s19520" name="Equation" r:id="rId4" imgW="1180800" imgH="736560" progId="Equation.DSMT4">
                  <p:embed/>
                </p:oleObj>
              </mc:Choice>
              <mc:Fallback>
                <p:oleObj name="Equation" r:id="rId4" imgW="1180800" imgH="736560" progId="Equation.DSMT4">
                  <p:embed/>
                  <p:pic>
                    <p:nvPicPr>
                      <p:cNvPr id="15" name="Object 9">
                        <a:extLst>
                          <a:ext uri="{FF2B5EF4-FFF2-40B4-BE49-F238E27FC236}">
                            <a16:creationId xmlns="" xmlns:a16="http://schemas.microsoft.com/office/drawing/2014/main" id="{8F5EDFDD-5D50-4654-8980-1B1F0AD4A813}"/>
                          </a:ext>
                        </a:extLst>
                      </p:cNvPr>
                      <p:cNvPicPr>
                        <a:picLocks noChangeAspect="1" noChangeArrowheads="1"/>
                      </p:cNvPicPr>
                      <p:nvPr/>
                    </p:nvPicPr>
                    <p:blipFill>
                      <a:blip r:embed="rId5"/>
                      <a:srcRect/>
                      <a:stretch>
                        <a:fillRect/>
                      </a:stretch>
                    </p:blipFill>
                    <p:spPr bwMode="auto">
                      <a:xfrm>
                        <a:off x="3519488" y="1966913"/>
                        <a:ext cx="1096962" cy="6921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 name="Объект 3"/>
          <p:cNvGraphicFramePr>
            <a:graphicFrameLocks noChangeAspect="1"/>
          </p:cNvGraphicFramePr>
          <p:nvPr>
            <p:extLst>
              <p:ext uri="{D42A27DB-BD31-4B8C-83A1-F6EECF244321}">
                <p14:modId xmlns:p14="http://schemas.microsoft.com/office/powerpoint/2010/main" val="3327072620"/>
              </p:ext>
            </p:extLst>
          </p:nvPr>
        </p:nvGraphicFramePr>
        <p:xfrm>
          <a:off x="5386388" y="2036763"/>
          <a:ext cx="1049337" cy="692150"/>
        </p:xfrm>
        <a:graphic>
          <a:graphicData uri="http://schemas.openxmlformats.org/presentationml/2006/ole">
            <mc:AlternateContent xmlns:mc="http://schemas.openxmlformats.org/markup-compatibility/2006">
              <mc:Choice xmlns:v="urn:schemas-microsoft-com:vml" Requires="v">
                <p:oleObj spid="_x0000_s19521" name="Equation" r:id="rId6" imgW="1130040" imgH="736560" progId="Equation.DSMT4">
                  <p:embed/>
                </p:oleObj>
              </mc:Choice>
              <mc:Fallback>
                <p:oleObj name="Equation" r:id="rId6" imgW="1130040" imgH="736560" progId="Equation.DSMT4">
                  <p:embed/>
                  <p:pic>
                    <p:nvPicPr>
                      <p:cNvPr id="0" name="Object 9"/>
                      <p:cNvPicPr>
                        <a:picLocks noChangeAspect="1" noChangeArrowheads="1"/>
                      </p:cNvPicPr>
                      <p:nvPr/>
                    </p:nvPicPr>
                    <p:blipFill>
                      <a:blip r:embed="rId7"/>
                      <a:srcRect/>
                      <a:stretch>
                        <a:fillRect/>
                      </a:stretch>
                    </p:blipFill>
                    <p:spPr bwMode="auto">
                      <a:xfrm>
                        <a:off x="5386388" y="2036763"/>
                        <a:ext cx="1049337"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 name="Объект 4"/>
          <p:cNvGraphicFramePr>
            <a:graphicFrameLocks noChangeAspect="1"/>
          </p:cNvGraphicFramePr>
          <p:nvPr>
            <p:extLst>
              <p:ext uri="{D42A27DB-BD31-4B8C-83A1-F6EECF244321}">
                <p14:modId xmlns:p14="http://schemas.microsoft.com/office/powerpoint/2010/main" val="542559944"/>
              </p:ext>
            </p:extLst>
          </p:nvPr>
        </p:nvGraphicFramePr>
        <p:xfrm>
          <a:off x="10126448" y="1208799"/>
          <a:ext cx="482600" cy="342900"/>
        </p:xfrm>
        <a:graphic>
          <a:graphicData uri="http://schemas.openxmlformats.org/presentationml/2006/ole">
            <mc:AlternateContent xmlns:mc="http://schemas.openxmlformats.org/markup-compatibility/2006">
              <mc:Choice xmlns:v="urn:schemas-microsoft-com:vml" Requires="v">
                <p:oleObj spid="_x0000_s19522" name="Equation" r:id="rId8" imgW="482400" imgH="342720" progId="Equation.DSMT4">
                  <p:embed/>
                </p:oleObj>
              </mc:Choice>
              <mc:Fallback>
                <p:oleObj name="Equation" r:id="rId8" imgW="482400" imgH="342720" progId="Equation.DSMT4">
                  <p:embed/>
                  <p:pic>
                    <p:nvPicPr>
                      <p:cNvPr id="0" name=""/>
                      <p:cNvPicPr/>
                      <p:nvPr/>
                    </p:nvPicPr>
                    <p:blipFill>
                      <a:blip r:embed="rId9"/>
                      <a:stretch>
                        <a:fillRect/>
                      </a:stretch>
                    </p:blipFill>
                    <p:spPr>
                      <a:xfrm>
                        <a:off x="10126448" y="1208799"/>
                        <a:ext cx="482600" cy="342900"/>
                      </a:xfrm>
                      <a:prstGeom prst="rect">
                        <a:avLst/>
                      </a:prstGeom>
                    </p:spPr>
                  </p:pic>
                </p:oleObj>
              </mc:Fallback>
            </mc:AlternateContent>
          </a:graphicData>
        </a:graphic>
      </p:graphicFrame>
      <p:graphicFrame>
        <p:nvGraphicFramePr>
          <p:cNvPr id="6" name="Объект 5"/>
          <p:cNvGraphicFramePr>
            <a:graphicFrameLocks noChangeAspect="1"/>
          </p:cNvGraphicFramePr>
          <p:nvPr>
            <p:extLst>
              <p:ext uri="{D42A27DB-BD31-4B8C-83A1-F6EECF244321}">
                <p14:modId xmlns:p14="http://schemas.microsoft.com/office/powerpoint/2010/main" val="3048250628"/>
              </p:ext>
            </p:extLst>
          </p:nvPr>
        </p:nvGraphicFramePr>
        <p:xfrm>
          <a:off x="3998310" y="3365884"/>
          <a:ext cx="2528582" cy="1016930"/>
        </p:xfrm>
        <a:graphic>
          <a:graphicData uri="http://schemas.openxmlformats.org/presentationml/2006/ole">
            <mc:AlternateContent xmlns:mc="http://schemas.openxmlformats.org/markup-compatibility/2006">
              <mc:Choice xmlns:v="urn:schemas-microsoft-com:vml" Requires="v">
                <p:oleObj spid="_x0000_s19523" name="Equation" r:id="rId10" imgW="1168200" imgH="469800" progId="Equation.DSMT4">
                  <p:embed/>
                </p:oleObj>
              </mc:Choice>
              <mc:Fallback>
                <p:oleObj name="Equation" r:id="rId10" imgW="1168200" imgH="469800" progId="Equation.DSMT4">
                  <p:embed/>
                  <p:pic>
                    <p:nvPicPr>
                      <p:cNvPr id="0" name=""/>
                      <p:cNvPicPr/>
                      <p:nvPr/>
                    </p:nvPicPr>
                    <p:blipFill>
                      <a:blip r:embed="rId11"/>
                      <a:stretch>
                        <a:fillRect/>
                      </a:stretch>
                    </p:blipFill>
                    <p:spPr>
                      <a:xfrm>
                        <a:off x="3998310" y="3365884"/>
                        <a:ext cx="2528582" cy="1016930"/>
                      </a:xfrm>
                      <a:prstGeom prst="rect">
                        <a:avLst/>
                      </a:prstGeom>
                    </p:spPr>
                  </p:pic>
                </p:oleObj>
              </mc:Fallback>
            </mc:AlternateContent>
          </a:graphicData>
        </a:graphic>
      </p:graphicFrame>
      <p:graphicFrame>
        <p:nvGraphicFramePr>
          <p:cNvPr id="7" name="Объект 6"/>
          <p:cNvGraphicFramePr>
            <a:graphicFrameLocks noChangeAspect="1"/>
          </p:cNvGraphicFramePr>
          <p:nvPr>
            <p:extLst>
              <p:ext uri="{D42A27DB-BD31-4B8C-83A1-F6EECF244321}">
                <p14:modId xmlns:p14="http://schemas.microsoft.com/office/powerpoint/2010/main" val="49475342"/>
              </p:ext>
            </p:extLst>
          </p:nvPr>
        </p:nvGraphicFramePr>
        <p:xfrm>
          <a:off x="4058308" y="4910903"/>
          <a:ext cx="2484382" cy="1021357"/>
        </p:xfrm>
        <a:graphic>
          <a:graphicData uri="http://schemas.openxmlformats.org/presentationml/2006/ole">
            <mc:AlternateContent xmlns:mc="http://schemas.openxmlformats.org/markup-compatibility/2006">
              <mc:Choice xmlns:v="urn:schemas-microsoft-com:vml" Requires="v">
                <p:oleObj spid="_x0000_s19524" name="Equation" r:id="rId12" imgW="1143000" imgH="469800" progId="Equation.DSMT4">
                  <p:embed/>
                </p:oleObj>
              </mc:Choice>
              <mc:Fallback>
                <p:oleObj name="Equation" r:id="rId12" imgW="1143000" imgH="469800" progId="Equation.DSMT4">
                  <p:embed/>
                  <p:pic>
                    <p:nvPicPr>
                      <p:cNvPr id="0" name=""/>
                      <p:cNvPicPr/>
                      <p:nvPr/>
                    </p:nvPicPr>
                    <p:blipFill>
                      <a:blip r:embed="rId13"/>
                      <a:stretch>
                        <a:fillRect/>
                      </a:stretch>
                    </p:blipFill>
                    <p:spPr>
                      <a:xfrm>
                        <a:off x="4058308" y="4910903"/>
                        <a:ext cx="2484382" cy="1021357"/>
                      </a:xfrm>
                      <a:prstGeom prst="rect">
                        <a:avLst/>
                      </a:prstGeom>
                    </p:spPr>
                  </p:pic>
                </p:oleObj>
              </mc:Fallback>
            </mc:AlternateContent>
          </a:graphicData>
        </a:graphic>
      </p:graphicFrame>
    </p:spTree>
    <p:extLst>
      <p:ext uri="{BB962C8B-B14F-4D97-AF65-F5344CB8AC3E}">
        <p14:creationId xmlns:p14="http://schemas.microsoft.com/office/powerpoint/2010/main" val="2150837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Заголовок 7">
            <a:extLst>
              <a:ext uri="{FF2B5EF4-FFF2-40B4-BE49-F238E27FC236}">
                <a16:creationId xmlns="" xmlns:a16="http://schemas.microsoft.com/office/drawing/2014/main" id="{62C18D02-040F-0763-43DB-09B321EC3330}"/>
              </a:ext>
            </a:extLst>
          </p:cNvPr>
          <p:cNvSpPr>
            <a:spLocks noGrp="1"/>
          </p:cNvSpPr>
          <p:nvPr>
            <p:ph type="title"/>
          </p:nvPr>
        </p:nvSpPr>
        <p:spPr>
          <a:xfrm>
            <a:off x="479425" y="597857"/>
            <a:ext cx="11229975" cy="568326"/>
          </a:xfrm>
        </p:spPr>
        <p:txBody>
          <a:bodyPr/>
          <a:lstStyle/>
          <a:p>
            <a:r>
              <a:rPr lang="ru-RU" dirty="0"/>
              <a:t>Кинематика твердого тела</a:t>
            </a:r>
          </a:p>
        </p:txBody>
      </p:sp>
      <p:sp>
        <p:nvSpPr>
          <p:cNvPr id="10" name="Текст 9">
            <a:extLst>
              <a:ext uri="{FF2B5EF4-FFF2-40B4-BE49-F238E27FC236}">
                <a16:creationId xmlns="" xmlns:a16="http://schemas.microsoft.com/office/drawing/2014/main" id="{18B6051F-5062-B08B-6B69-0EAF50DEE65A}"/>
              </a:ext>
            </a:extLst>
          </p:cNvPr>
          <p:cNvSpPr>
            <a:spLocks noGrp="1"/>
          </p:cNvSpPr>
          <p:nvPr>
            <p:ph type="body" sz="quarter" idx="14"/>
          </p:nvPr>
        </p:nvSpPr>
        <p:spPr>
          <a:xfrm>
            <a:off x="479423" y="1736662"/>
            <a:ext cx="5377097" cy="3082665"/>
          </a:xfrm>
        </p:spPr>
        <p:txBody>
          <a:bodyPr/>
          <a:lstStyle/>
          <a:p>
            <a:r>
              <a:rPr lang="ru-RU" b="1" dirty="0">
                <a:solidFill>
                  <a:schemeClr val="accent5"/>
                </a:solidFill>
              </a:rPr>
              <a:t>Поступательное - </a:t>
            </a:r>
            <a:r>
              <a:rPr lang="ru-RU" dirty="0"/>
              <a:t>это движение, при котором все точки твердого тела перемещаются параллельно друг другу и с равными перемещениями.</a:t>
            </a:r>
            <a:endParaRPr lang="en-US" dirty="0"/>
          </a:p>
          <a:p>
            <a:endParaRPr lang="en-US" dirty="0"/>
          </a:p>
          <a:p>
            <a:endParaRPr lang="en-US" dirty="0"/>
          </a:p>
          <a:p>
            <a:endParaRPr lang="en-US" dirty="0"/>
          </a:p>
          <a:p>
            <a:endParaRPr lang="en-US" dirty="0"/>
          </a:p>
          <a:p>
            <a:endParaRPr lang="ru-RU" dirty="0"/>
          </a:p>
          <a:p>
            <a:endParaRPr lang="ru-RU" altLang="en-US" b="1" dirty="0">
              <a:solidFill>
                <a:schemeClr val="accent5"/>
              </a:solidFill>
              <a:sym typeface="Symbol" panose="05050102010706020507" pitchFamily="18" charset="2"/>
            </a:endParaRPr>
          </a:p>
          <a:p>
            <a:endParaRPr lang="ru-RU" dirty="0"/>
          </a:p>
        </p:txBody>
      </p:sp>
      <p:sp>
        <p:nvSpPr>
          <p:cNvPr id="14" name="Текст 13">
            <a:extLst>
              <a:ext uri="{FF2B5EF4-FFF2-40B4-BE49-F238E27FC236}">
                <a16:creationId xmlns="" xmlns:a16="http://schemas.microsoft.com/office/drawing/2014/main" id="{C4E4DC2F-E729-F3E2-59DC-8FCB366C2EFB}"/>
              </a:ext>
            </a:extLst>
          </p:cNvPr>
          <p:cNvSpPr>
            <a:spLocks noGrp="1"/>
          </p:cNvSpPr>
          <p:nvPr>
            <p:ph type="body" sz="quarter" idx="20"/>
          </p:nvPr>
        </p:nvSpPr>
        <p:spPr/>
        <p:txBody>
          <a:bodyPr/>
          <a:lstStyle/>
          <a:p>
            <a:r>
              <a:rPr lang="ru-RU" dirty="0"/>
              <a:t>Кинематика</a:t>
            </a:r>
          </a:p>
        </p:txBody>
      </p:sp>
      <p:pic>
        <p:nvPicPr>
          <p:cNvPr id="7" name="Picture 6">
            <a:extLst>
              <a:ext uri="{FF2B5EF4-FFF2-40B4-BE49-F238E27FC236}">
                <a16:creationId xmlns="" xmlns:a16="http://schemas.microsoft.com/office/drawing/2014/main" id="{BC8AE4FC-601C-45A5-81DC-2ECFC4C0B73D}"/>
              </a:ext>
            </a:extLst>
          </p:cNvPr>
          <p:cNvPicPr>
            <a:picLocks noChangeAspect="1"/>
          </p:cNvPicPr>
          <p:nvPr/>
        </p:nvPicPr>
        <p:blipFill rotWithShape="1">
          <a:blip r:embed="rId2"/>
          <a:srcRect r="13964" b="3111"/>
          <a:stretch/>
        </p:blipFill>
        <p:spPr>
          <a:xfrm>
            <a:off x="1376379" y="4362502"/>
            <a:ext cx="3122265" cy="1808821"/>
          </a:xfrm>
          <a:prstGeom prst="rect">
            <a:avLst/>
          </a:prstGeom>
        </p:spPr>
      </p:pic>
      <p:sp>
        <p:nvSpPr>
          <p:cNvPr id="17" name="TextBox 16">
            <a:extLst>
              <a:ext uri="{FF2B5EF4-FFF2-40B4-BE49-F238E27FC236}">
                <a16:creationId xmlns="" xmlns:a16="http://schemas.microsoft.com/office/drawing/2014/main" id="{8B137960-6DC6-4F6F-9319-D29EF4B36693}"/>
              </a:ext>
            </a:extLst>
          </p:cNvPr>
          <p:cNvSpPr txBox="1"/>
          <p:nvPr/>
        </p:nvSpPr>
        <p:spPr>
          <a:xfrm>
            <a:off x="5644154" y="1704442"/>
            <a:ext cx="6228178" cy="2308324"/>
          </a:xfrm>
          <a:prstGeom prst="rect">
            <a:avLst/>
          </a:prstGeom>
          <a:noFill/>
        </p:spPr>
        <p:txBody>
          <a:bodyPr wrap="square">
            <a:spAutoFit/>
          </a:bodyPr>
          <a:lstStyle/>
          <a:p>
            <a:r>
              <a:rPr lang="ru-RU" altLang="en-US" sz="2400" b="1" dirty="0">
                <a:solidFill>
                  <a:schemeClr val="accent5"/>
                </a:solidFill>
                <a:latin typeface="+mj-lt"/>
                <a:sym typeface="Symbol" panose="05050102010706020507" pitchFamily="18" charset="2"/>
              </a:rPr>
              <a:t>Вращательное вокруг неподвижной оси </a:t>
            </a:r>
            <a:r>
              <a:rPr lang="ru-RU" altLang="en-US" sz="2400" dirty="0">
                <a:latin typeface="+mj-lt"/>
                <a:sym typeface="Symbol" panose="05050102010706020507" pitchFamily="18" charset="2"/>
              </a:rPr>
              <a:t>– движение, при котором все точки твердого тела </a:t>
            </a:r>
            <a:r>
              <a:rPr lang="ru-RU" altLang="en-US" sz="2400" dirty="0">
                <a:latin typeface="+mj-lt"/>
              </a:rPr>
              <a:t>движутся по окружностям, центры которых лежат на одной и той же прямой, называемой </a:t>
            </a:r>
            <a:r>
              <a:rPr lang="ru-RU" altLang="en-US" sz="2400" b="1" dirty="0">
                <a:solidFill>
                  <a:schemeClr val="accent5"/>
                </a:solidFill>
                <a:latin typeface="+mj-lt"/>
              </a:rPr>
              <a:t>осью</a:t>
            </a:r>
            <a:r>
              <a:rPr lang="en-US" altLang="en-US" sz="2400" b="1" dirty="0">
                <a:solidFill>
                  <a:schemeClr val="accent5"/>
                </a:solidFill>
                <a:latin typeface="+mj-lt"/>
              </a:rPr>
              <a:t> </a:t>
            </a:r>
            <a:r>
              <a:rPr lang="ru-RU" altLang="en-US" sz="2400" b="1" dirty="0">
                <a:solidFill>
                  <a:schemeClr val="accent5"/>
                </a:solidFill>
                <a:latin typeface="+mj-lt"/>
              </a:rPr>
              <a:t>вращения.</a:t>
            </a:r>
          </a:p>
        </p:txBody>
      </p:sp>
      <p:sp>
        <p:nvSpPr>
          <p:cNvPr id="18" name="TextBox 17">
            <a:extLst>
              <a:ext uri="{FF2B5EF4-FFF2-40B4-BE49-F238E27FC236}">
                <a16:creationId xmlns="" xmlns:a16="http://schemas.microsoft.com/office/drawing/2014/main" id="{4554D04F-2606-403E-BA55-22D4BCBF17C4}"/>
              </a:ext>
            </a:extLst>
          </p:cNvPr>
          <p:cNvSpPr txBox="1"/>
          <p:nvPr/>
        </p:nvSpPr>
        <p:spPr>
          <a:xfrm>
            <a:off x="479423" y="6339443"/>
            <a:ext cx="10099367" cy="369332"/>
          </a:xfrm>
          <a:prstGeom prst="rect">
            <a:avLst/>
          </a:prstGeom>
          <a:noFill/>
        </p:spPr>
        <p:txBody>
          <a:bodyPr wrap="square">
            <a:spAutoFit/>
          </a:bodyPr>
          <a:lstStyle/>
          <a:p>
            <a:r>
              <a:rPr lang="ru-RU" dirty="0"/>
              <a:t>Любое движение можно представить в виде их комбинации.</a:t>
            </a:r>
          </a:p>
        </p:txBody>
      </p:sp>
      <p:sp>
        <p:nvSpPr>
          <p:cNvPr id="19" name="TextBox 18">
            <a:extLst>
              <a:ext uri="{FF2B5EF4-FFF2-40B4-BE49-F238E27FC236}">
                <a16:creationId xmlns="" xmlns:a16="http://schemas.microsoft.com/office/drawing/2014/main" id="{CD3683C1-BD92-4C08-B4D8-5284BBB5662A}"/>
              </a:ext>
            </a:extLst>
          </p:cNvPr>
          <p:cNvSpPr txBox="1"/>
          <p:nvPr/>
        </p:nvSpPr>
        <p:spPr>
          <a:xfrm>
            <a:off x="479423" y="1245483"/>
            <a:ext cx="7556889" cy="461665"/>
          </a:xfrm>
          <a:prstGeom prst="rect">
            <a:avLst/>
          </a:prstGeom>
          <a:noFill/>
        </p:spPr>
        <p:txBody>
          <a:bodyPr wrap="square">
            <a:spAutoFit/>
          </a:bodyPr>
          <a:lstStyle/>
          <a:p>
            <a:r>
              <a:rPr lang="ru-RU" sz="2400" b="0" dirty="0">
                <a:latin typeface="+mj-lt"/>
              </a:rPr>
              <a:t>Различают два основных типа движения</a:t>
            </a:r>
            <a:r>
              <a:rPr lang="en-US" sz="2400" b="0" dirty="0">
                <a:latin typeface="+mj-lt"/>
              </a:rPr>
              <a:t>:</a:t>
            </a:r>
          </a:p>
        </p:txBody>
      </p:sp>
      <p:pic>
        <p:nvPicPr>
          <p:cNvPr id="20" name="Picture 19">
            <a:extLst>
              <a:ext uri="{FF2B5EF4-FFF2-40B4-BE49-F238E27FC236}">
                <a16:creationId xmlns="" xmlns:a16="http://schemas.microsoft.com/office/drawing/2014/main" id="{E4B1DAE2-C47E-4E84-BD42-AED8EF13498E}"/>
              </a:ext>
            </a:extLst>
          </p:cNvPr>
          <p:cNvPicPr>
            <a:picLocks noChangeAspect="1"/>
          </p:cNvPicPr>
          <p:nvPr/>
        </p:nvPicPr>
        <p:blipFill>
          <a:blip r:embed="rId3"/>
          <a:stretch>
            <a:fillRect/>
          </a:stretch>
        </p:blipFill>
        <p:spPr>
          <a:xfrm>
            <a:off x="7693358" y="4076055"/>
            <a:ext cx="1471289" cy="2155005"/>
          </a:xfrm>
          <a:prstGeom prst="rect">
            <a:avLst/>
          </a:prstGeom>
        </p:spPr>
      </p:pic>
    </p:spTree>
    <p:extLst>
      <p:ext uri="{BB962C8B-B14F-4D97-AF65-F5344CB8AC3E}">
        <p14:creationId xmlns:p14="http://schemas.microsoft.com/office/powerpoint/2010/main" val="38446179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Заголовок 7">
            <a:extLst>
              <a:ext uri="{FF2B5EF4-FFF2-40B4-BE49-F238E27FC236}">
                <a16:creationId xmlns="" xmlns:a16="http://schemas.microsoft.com/office/drawing/2014/main" id="{62C18D02-040F-0763-43DB-09B321EC3330}"/>
              </a:ext>
            </a:extLst>
          </p:cNvPr>
          <p:cNvSpPr>
            <a:spLocks noGrp="1"/>
          </p:cNvSpPr>
          <p:nvPr>
            <p:ph type="title"/>
          </p:nvPr>
        </p:nvSpPr>
        <p:spPr>
          <a:xfrm>
            <a:off x="479425" y="597857"/>
            <a:ext cx="11229975" cy="568326"/>
          </a:xfrm>
        </p:spPr>
        <p:txBody>
          <a:bodyPr/>
          <a:lstStyle/>
          <a:p>
            <a:r>
              <a:rPr lang="ru-RU" dirty="0"/>
              <a:t>Вращательное движение вокруг оси</a:t>
            </a:r>
          </a:p>
        </p:txBody>
      </p:sp>
      <mc:AlternateContent xmlns:mc="http://schemas.openxmlformats.org/markup-compatibility/2006" xmlns:a14="http://schemas.microsoft.com/office/drawing/2010/main">
        <mc:Choice Requires="a14">
          <p:sp>
            <p:nvSpPr>
              <p:cNvPr id="10" name="Текст 9">
                <a:extLst>
                  <a:ext uri="{FF2B5EF4-FFF2-40B4-BE49-F238E27FC236}">
                    <a16:creationId xmlns="" xmlns:a16="http://schemas.microsoft.com/office/drawing/2014/main" id="{18B6051F-5062-B08B-6B69-0EAF50DEE65A}"/>
                  </a:ext>
                </a:extLst>
              </p:cNvPr>
              <p:cNvSpPr>
                <a:spLocks noGrp="1"/>
              </p:cNvSpPr>
              <p:nvPr>
                <p:ph type="body" sz="quarter" idx="14"/>
              </p:nvPr>
            </p:nvSpPr>
            <p:spPr>
              <a:xfrm>
                <a:off x="498208" y="1306855"/>
                <a:ext cx="8169996" cy="5257496"/>
              </a:xfrm>
            </p:spPr>
            <p:txBody>
              <a:bodyPr/>
              <a:lstStyle/>
              <a:p>
                <a:r>
                  <a:rPr lang="ru-RU" dirty="0"/>
                  <a:t>Рассмотрим движение вокруг неподвижной оси ОО</a:t>
                </a:r>
                <a:r>
                  <a:rPr lang="en-US" dirty="0"/>
                  <a:t>’:</a:t>
                </a:r>
              </a:p>
              <a:p>
                <a:pPr marL="457200" indent="-457200">
                  <a:buAutoNum type="arabicPeriod"/>
                </a:pPr>
                <a:r>
                  <a:rPr lang="ru-RU" dirty="0"/>
                  <a:t>За время </a:t>
                </a:r>
                <a14:m>
                  <m:oMath xmlns:m="http://schemas.openxmlformats.org/officeDocument/2006/math">
                    <m:r>
                      <a:rPr lang="en-US" b="1" i="1" smtClean="0">
                        <a:latin typeface="Cambria Math" panose="02040503050406030204" pitchFamily="18" charset="0"/>
                      </a:rPr>
                      <m:t>𝒅𝒕</m:t>
                    </m:r>
                  </m:oMath>
                </a14:m>
                <a:r>
                  <a:rPr lang="en-US" b="1" dirty="0"/>
                  <a:t> </a:t>
                </a:r>
                <a:r>
                  <a:rPr lang="ru-RU" b="1" dirty="0"/>
                  <a:t>точка совершает элементарное движение </a:t>
                </a:r>
                <a14:m>
                  <m:oMath xmlns:m="http://schemas.openxmlformats.org/officeDocument/2006/math">
                    <m:r>
                      <a:rPr lang="en-US" b="1" i="1">
                        <a:latin typeface="Cambria Math" panose="02040503050406030204" pitchFamily="18" charset="0"/>
                      </a:rPr>
                      <m:t>𝒅</m:t>
                    </m:r>
                    <m:acc>
                      <m:accPr>
                        <m:chr m:val="⃗"/>
                        <m:ctrlPr>
                          <a:rPr lang="en-US" b="1" i="1">
                            <a:latin typeface="Cambria Math"/>
                          </a:rPr>
                        </m:ctrlPr>
                      </m:accPr>
                      <m:e>
                        <m:r>
                          <a:rPr lang="en-US" b="1" i="1">
                            <a:latin typeface="Cambria Math" panose="02040503050406030204" pitchFamily="18" charset="0"/>
                          </a:rPr>
                          <m:t>𝒓</m:t>
                        </m:r>
                      </m:e>
                    </m:acc>
                  </m:oMath>
                </a14:m>
                <a:r>
                  <a:rPr lang="ru-RU" b="1" dirty="0"/>
                  <a:t>. Однако для разных точек тела будет разное перемещение, что создает неопределённость в описании движения.</a:t>
                </a:r>
              </a:p>
              <a:p>
                <a:pPr marL="457200" indent="-457200">
                  <a:buFontTx/>
                  <a:buAutoNum type="arabicPeriod"/>
                </a:pPr>
                <a:r>
                  <a:rPr lang="ru-RU" b="1" dirty="0"/>
                  <a:t>Угол поворота </a:t>
                </a:r>
                <a14:m>
                  <m:oMath xmlns:m="http://schemas.openxmlformats.org/officeDocument/2006/math">
                    <m:r>
                      <a:rPr lang="en-US" sz="2400" b="1" i="1" smtClean="0">
                        <a:latin typeface="Cambria Math" panose="02040503050406030204" pitchFamily="18" charset="0"/>
                      </a:rPr>
                      <m:t>𝒅</m:t>
                    </m:r>
                    <m:r>
                      <a:rPr lang="en-US" sz="2400" b="1" i="1" smtClean="0">
                        <a:latin typeface="Cambria Math" panose="02040503050406030204" pitchFamily="18" charset="0"/>
                        <a:ea typeface="Cambria Math" panose="02040503050406030204" pitchFamily="18" charset="0"/>
                      </a:rPr>
                      <m:t>𝝋</m:t>
                    </m:r>
                  </m:oMath>
                </a14:m>
                <a:r>
                  <a:rPr lang="ru-RU" b="1" dirty="0">
                    <a:latin typeface="Montserrat SemiBold" panose="00000700000000000000" pitchFamily="2" charset="-52"/>
                  </a:rPr>
                  <a:t> будет характеризовать перемещение всего тела за время </a:t>
                </a:r>
                <a14:m>
                  <m:oMath xmlns:m="http://schemas.openxmlformats.org/officeDocument/2006/math">
                    <m:r>
                      <a:rPr lang="en-US" b="1" i="1">
                        <a:latin typeface="Cambria Math" panose="02040503050406030204" pitchFamily="18" charset="0"/>
                      </a:rPr>
                      <m:t>𝒅𝒕</m:t>
                    </m:r>
                    <m:r>
                      <a:rPr lang="ru-RU" b="1" i="1" smtClean="0">
                        <a:latin typeface="Cambria Math" panose="02040503050406030204" pitchFamily="18" charset="0"/>
                      </a:rPr>
                      <m:t> </m:t>
                    </m:r>
                  </m:oMath>
                </a14:m>
                <a:r>
                  <a:rPr lang="ru-RU" b="1" dirty="0">
                    <a:latin typeface="Montserrat SemiBold" panose="00000700000000000000" pitchFamily="2" charset="-52"/>
                  </a:rPr>
                  <a:t>(угловой путь).</a:t>
                </a:r>
              </a:p>
              <a:p>
                <a:pPr marL="457200" indent="-457200">
                  <a:buFontTx/>
                  <a:buAutoNum type="arabicPeriod"/>
                </a:pPr>
                <a:r>
                  <a:rPr lang="ru-RU" b="1" dirty="0">
                    <a:latin typeface="Montserrat SemiBold" panose="00000700000000000000" pitchFamily="2" charset="-52"/>
                  </a:rPr>
                  <a:t>Удобно ввести элементарный вектор углового перемещения </a:t>
                </a:r>
                <a14:m>
                  <m:oMath xmlns:m="http://schemas.openxmlformats.org/officeDocument/2006/math">
                    <m:r>
                      <a:rPr lang="en-US" sz="2400" b="1" i="1" smtClean="0">
                        <a:solidFill>
                          <a:schemeClr val="accent5"/>
                        </a:solidFill>
                        <a:latin typeface="Cambria Math" panose="02040503050406030204" pitchFamily="18" charset="0"/>
                      </a:rPr>
                      <m:t>𝒅</m:t>
                    </m:r>
                    <m:acc>
                      <m:accPr>
                        <m:chr m:val="⃗"/>
                        <m:ctrlPr>
                          <a:rPr lang="en-US" sz="2400" b="1" i="1" smtClean="0">
                            <a:solidFill>
                              <a:schemeClr val="accent5"/>
                            </a:solidFill>
                            <a:latin typeface="Cambria Math"/>
                          </a:rPr>
                        </m:ctrlPr>
                      </m:accPr>
                      <m:e>
                        <m:r>
                          <a:rPr lang="en-US" sz="2400" b="1" i="1" smtClean="0">
                            <a:solidFill>
                              <a:schemeClr val="accent5"/>
                            </a:solidFill>
                            <a:latin typeface="Cambria Math" panose="02040503050406030204" pitchFamily="18" charset="0"/>
                            <a:ea typeface="Cambria Math" panose="02040503050406030204" pitchFamily="18" charset="0"/>
                          </a:rPr>
                          <m:t>𝝋</m:t>
                        </m:r>
                      </m:e>
                    </m:acc>
                  </m:oMath>
                </a14:m>
                <a:r>
                  <a:rPr lang="ru-RU" b="1" dirty="0"/>
                  <a:t>, численно равный </a:t>
                </a:r>
                <a14:m>
                  <m:oMath xmlns:m="http://schemas.openxmlformats.org/officeDocument/2006/math">
                    <m:r>
                      <a:rPr lang="en-US" b="1" i="1">
                        <a:latin typeface="Cambria Math" panose="02040503050406030204" pitchFamily="18" charset="0"/>
                      </a:rPr>
                      <m:t>𝒅</m:t>
                    </m:r>
                    <m:r>
                      <a:rPr lang="en-US" b="1" i="1">
                        <a:latin typeface="Cambria Math" panose="02040503050406030204" pitchFamily="18" charset="0"/>
                        <a:ea typeface="Cambria Math" panose="02040503050406030204" pitchFamily="18" charset="0"/>
                      </a:rPr>
                      <m:t>𝝋</m:t>
                    </m:r>
                  </m:oMath>
                </a14:m>
                <a:r>
                  <a:rPr lang="ru-RU" b="1" dirty="0"/>
                  <a:t> и направленный вдоль оси вращения (направление будет задаваться по правилу буравчика).</a:t>
                </a:r>
                <a:endParaRPr lang="en-US" b="1" dirty="0">
                  <a:latin typeface="Montserrat SemiBold" panose="00000700000000000000" pitchFamily="2" charset="-52"/>
                </a:endParaRPr>
              </a:p>
              <a:p>
                <a:pPr marL="457200" indent="-457200">
                  <a:buAutoNum type="arabicPeriod"/>
                </a:pPr>
                <a:endParaRPr lang="en-US" dirty="0"/>
              </a:p>
              <a:p>
                <a:endParaRPr lang="en-US" dirty="0"/>
              </a:p>
              <a:p>
                <a:endParaRPr lang="ru-RU" dirty="0"/>
              </a:p>
              <a:p>
                <a:endParaRPr lang="ru-RU" altLang="en-US" b="1" dirty="0">
                  <a:solidFill>
                    <a:schemeClr val="accent5"/>
                  </a:solidFill>
                  <a:sym typeface="Symbol" panose="05050102010706020507" pitchFamily="18" charset="2"/>
                </a:endParaRPr>
              </a:p>
              <a:p>
                <a:endParaRPr lang="ru-RU" dirty="0"/>
              </a:p>
            </p:txBody>
          </p:sp>
        </mc:Choice>
        <mc:Fallback xmlns="">
          <p:sp>
            <p:nvSpPr>
              <p:cNvPr id="10" name="Текст 9">
                <a:extLst>
                  <a:ext uri="{FF2B5EF4-FFF2-40B4-BE49-F238E27FC236}">
                    <a16:creationId xmlns:a16="http://schemas.microsoft.com/office/drawing/2014/main" id="{18B6051F-5062-B08B-6B69-0EAF50DEE65A}"/>
                  </a:ext>
                </a:extLst>
              </p:cNvPr>
              <p:cNvSpPr>
                <a:spLocks noGrp="1" noRot="1" noChangeAspect="1" noMove="1" noResize="1" noEditPoints="1" noAdjustHandles="1" noChangeArrowheads="1" noChangeShapeType="1" noTextEdit="1"/>
              </p:cNvSpPr>
              <p:nvPr>
                <p:ph type="body" sz="quarter" idx="14"/>
              </p:nvPr>
            </p:nvSpPr>
            <p:spPr>
              <a:xfrm>
                <a:off x="498208" y="1306855"/>
                <a:ext cx="8169996" cy="5257496"/>
              </a:xfrm>
              <a:blipFill>
                <a:blip r:embed="rId2"/>
                <a:stretch>
                  <a:fillRect l="-1194" t="-1506" r="-1716"/>
                </a:stretch>
              </a:blipFill>
            </p:spPr>
            <p:txBody>
              <a:bodyPr/>
              <a:lstStyle/>
              <a:p>
                <a:r>
                  <a:rPr lang="en-US">
                    <a:noFill/>
                  </a:rPr>
                  <a:t> </a:t>
                </a:r>
              </a:p>
            </p:txBody>
          </p:sp>
        </mc:Fallback>
      </mc:AlternateContent>
      <p:sp>
        <p:nvSpPr>
          <p:cNvPr id="14" name="Текст 13">
            <a:extLst>
              <a:ext uri="{FF2B5EF4-FFF2-40B4-BE49-F238E27FC236}">
                <a16:creationId xmlns="" xmlns:a16="http://schemas.microsoft.com/office/drawing/2014/main" id="{C4E4DC2F-E729-F3E2-59DC-8FCB366C2EFB}"/>
              </a:ext>
            </a:extLst>
          </p:cNvPr>
          <p:cNvSpPr>
            <a:spLocks noGrp="1"/>
          </p:cNvSpPr>
          <p:nvPr>
            <p:ph type="body" sz="quarter" idx="20"/>
          </p:nvPr>
        </p:nvSpPr>
        <p:spPr/>
        <p:txBody>
          <a:bodyPr/>
          <a:lstStyle/>
          <a:p>
            <a:r>
              <a:rPr lang="ru-RU" dirty="0"/>
              <a:t>Кинематика твёрдого тела</a:t>
            </a:r>
          </a:p>
        </p:txBody>
      </p:sp>
      <p:sp>
        <p:nvSpPr>
          <p:cNvPr id="9" name="Arrow: Up 8">
            <a:extLst>
              <a:ext uri="{FF2B5EF4-FFF2-40B4-BE49-F238E27FC236}">
                <a16:creationId xmlns="" xmlns:a16="http://schemas.microsoft.com/office/drawing/2014/main" id="{451AB3A4-8351-4998-A16C-B2812D8135B0}"/>
              </a:ext>
            </a:extLst>
          </p:cNvPr>
          <p:cNvSpPr/>
          <p:nvPr/>
        </p:nvSpPr>
        <p:spPr>
          <a:xfrm>
            <a:off x="9808896" y="1338269"/>
            <a:ext cx="81776" cy="456456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 xmlns:a16="http://schemas.microsoft.com/office/drawing/2014/main" id="{D807EC28-0BBE-49FC-975C-E638473F3ACC}"/>
              </a:ext>
            </a:extLst>
          </p:cNvPr>
          <p:cNvSpPr/>
          <p:nvPr/>
        </p:nvSpPr>
        <p:spPr>
          <a:xfrm>
            <a:off x="8833840" y="2438508"/>
            <a:ext cx="1977483" cy="661639"/>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cxnSp>
        <p:nvCxnSpPr>
          <p:cNvPr id="13" name="Straight Arrow Connector 12">
            <a:extLst>
              <a:ext uri="{FF2B5EF4-FFF2-40B4-BE49-F238E27FC236}">
                <a16:creationId xmlns="" xmlns:a16="http://schemas.microsoft.com/office/drawing/2014/main" id="{07DF7EAF-9963-4822-8156-64D840B9D56D}"/>
              </a:ext>
            </a:extLst>
          </p:cNvPr>
          <p:cNvCxnSpPr>
            <a:cxnSpLocks/>
            <a:endCxn id="11" idx="5"/>
          </p:cNvCxnSpPr>
          <p:nvPr/>
        </p:nvCxnSpPr>
        <p:spPr>
          <a:xfrm>
            <a:off x="9859752" y="2769327"/>
            <a:ext cx="661975" cy="23392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 xmlns:a16="http://schemas.microsoft.com/office/drawing/2014/main" id="{9F141E9A-A42C-4F23-BD9E-A877D3870C2C}"/>
              </a:ext>
            </a:extLst>
          </p:cNvPr>
          <p:cNvCxnSpPr>
            <a:endCxn id="11" idx="6"/>
          </p:cNvCxnSpPr>
          <p:nvPr/>
        </p:nvCxnSpPr>
        <p:spPr>
          <a:xfrm>
            <a:off x="9859752" y="2769327"/>
            <a:ext cx="951571" cy="1"/>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25" name="Arrow: Up 24">
            <a:extLst>
              <a:ext uri="{FF2B5EF4-FFF2-40B4-BE49-F238E27FC236}">
                <a16:creationId xmlns="" xmlns:a16="http://schemas.microsoft.com/office/drawing/2014/main" id="{571BF109-62CD-4D1D-BCD1-76ED95BAA86E}"/>
              </a:ext>
            </a:extLst>
          </p:cNvPr>
          <p:cNvSpPr/>
          <p:nvPr/>
        </p:nvSpPr>
        <p:spPr>
          <a:xfrm>
            <a:off x="9822582" y="1856857"/>
            <a:ext cx="81776" cy="912471"/>
          </a:xfrm>
          <a:prstGeom prst="up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cxnSp>
        <p:nvCxnSpPr>
          <p:cNvPr id="27" name="Straight Connector 26">
            <a:extLst>
              <a:ext uri="{FF2B5EF4-FFF2-40B4-BE49-F238E27FC236}">
                <a16:creationId xmlns="" xmlns:a16="http://schemas.microsoft.com/office/drawing/2014/main" id="{5C83A223-21F5-4D72-B1F9-84A98DFDB53F}"/>
              </a:ext>
            </a:extLst>
          </p:cNvPr>
          <p:cNvCxnSpPr/>
          <p:nvPr/>
        </p:nvCxnSpPr>
        <p:spPr>
          <a:xfrm>
            <a:off x="9849784" y="2867323"/>
            <a:ext cx="0" cy="392165"/>
          </a:xfrm>
          <a:prstGeom prst="line">
            <a:avLst/>
          </a:prstGeom>
          <a:ln w="47625">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8" name="TextBox 27">
                <a:extLst>
                  <a:ext uri="{FF2B5EF4-FFF2-40B4-BE49-F238E27FC236}">
                    <a16:creationId xmlns="" xmlns:a16="http://schemas.microsoft.com/office/drawing/2014/main" id="{73378341-CDAA-450C-934A-FE65B5E4849C}"/>
                  </a:ext>
                </a:extLst>
              </p:cNvPr>
              <p:cNvSpPr txBox="1"/>
              <p:nvPr/>
            </p:nvSpPr>
            <p:spPr>
              <a:xfrm>
                <a:off x="9900949" y="1891824"/>
                <a:ext cx="614219" cy="421268"/>
              </a:xfrm>
              <a:prstGeom prst="rect">
                <a:avLst/>
              </a:prstGeom>
            </p:spPr>
            <p:txBody>
              <a:bodyPr wrap="none" lIns="0" tIns="0" rIns="0" bIns="0" rtlCol="0">
                <a:noAutofit/>
              </a:bodyPr>
              <a:lstStyle/>
              <a:p>
                <a:pPr algn="l"/>
                <a14:m>
                  <m:oMathPara xmlns:m="http://schemas.openxmlformats.org/officeDocument/2006/math">
                    <m:oMathParaPr>
                      <m:jc m:val="centerGroup"/>
                    </m:oMathParaPr>
                    <m:oMath xmlns:m="http://schemas.openxmlformats.org/officeDocument/2006/math">
                      <m:r>
                        <a:rPr lang="en-US" sz="2400" b="1" i="1" smtClean="0">
                          <a:solidFill>
                            <a:schemeClr val="accent2"/>
                          </a:solidFill>
                          <a:latin typeface="Cambria Math" panose="02040503050406030204" pitchFamily="18" charset="0"/>
                        </a:rPr>
                        <m:t>𝒅</m:t>
                      </m:r>
                      <m:acc>
                        <m:accPr>
                          <m:chr m:val="⃗"/>
                          <m:ctrlPr>
                            <a:rPr lang="en-US" sz="2400" b="1" i="1" smtClean="0">
                              <a:solidFill>
                                <a:schemeClr val="accent2"/>
                              </a:solidFill>
                              <a:latin typeface="Cambria Math"/>
                            </a:rPr>
                          </m:ctrlPr>
                        </m:accPr>
                        <m:e>
                          <m:r>
                            <a:rPr lang="en-US" sz="2400" b="1" i="1" smtClean="0">
                              <a:solidFill>
                                <a:schemeClr val="accent2"/>
                              </a:solidFill>
                              <a:latin typeface="Cambria Math" panose="02040503050406030204" pitchFamily="18" charset="0"/>
                              <a:ea typeface="Cambria Math" panose="02040503050406030204" pitchFamily="18" charset="0"/>
                            </a:rPr>
                            <m:t>𝝋</m:t>
                          </m:r>
                        </m:e>
                      </m:acc>
                    </m:oMath>
                  </m:oMathPara>
                </a14:m>
                <a:endParaRPr lang="en-US" b="1" dirty="0">
                  <a:solidFill>
                    <a:schemeClr val="accent2"/>
                  </a:solidFill>
                  <a:latin typeface="Montserrat SemiBold" panose="00000700000000000000" pitchFamily="2" charset="-52"/>
                </a:endParaRPr>
              </a:p>
            </p:txBody>
          </p:sp>
        </mc:Choice>
        <mc:Fallback xmlns="">
          <p:sp>
            <p:nvSpPr>
              <p:cNvPr id="28" name="TextBox 27">
                <a:extLst>
                  <a:ext uri="{FF2B5EF4-FFF2-40B4-BE49-F238E27FC236}">
                    <a16:creationId xmlns:a16="http://schemas.microsoft.com/office/drawing/2014/main" id="{73378341-CDAA-450C-934A-FE65B5E4849C}"/>
                  </a:ext>
                </a:extLst>
              </p:cNvPr>
              <p:cNvSpPr txBox="1">
                <a:spLocks noRot="1" noChangeAspect="1" noMove="1" noResize="1" noEditPoints="1" noAdjustHandles="1" noChangeArrowheads="1" noChangeShapeType="1" noTextEdit="1"/>
              </p:cNvSpPr>
              <p:nvPr/>
            </p:nvSpPr>
            <p:spPr>
              <a:xfrm>
                <a:off x="9900949" y="1891824"/>
                <a:ext cx="614219" cy="421268"/>
              </a:xfrm>
              <a:prstGeom prst="rect">
                <a:avLst/>
              </a:prstGeom>
              <a:blipFill>
                <a:blip r:embed="rId3"/>
                <a:stretch>
                  <a:fillRect l="-2970" r="-3960"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 xmlns:a16="http://schemas.microsoft.com/office/drawing/2014/main" id="{217CD946-8DFD-4E53-99CD-0D781773DD14}"/>
                  </a:ext>
                </a:extLst>
              </p:cNvPr>
              <p:cNvSpPr txBox="1"/>
              <p:nvPr/>
            </p:nvSpPr>
            <p:spPr>
              <a:xfrm>
                <a:off x="9217928" y="1344580"/>
                <a:ext cx="614219" cy="421268"/>
              </a:xfrm>
              <a:prstGeom prst="rect">
                <a:avLst/>
              </a:prstGeom>
            </p:spPr>
            <p:txBody>
              <a:bodyPr wrap="none" lIns="0" tIns="0" rIns="0" bIns="0" rtlCol="0">
                <a:noAutofit/>
              </a:bodyPr>
              <a:lstStyle/>
              <a:p>
                <a:pPr algn="l"/>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𝒅</m:t>
                      </m:r>
                      <m:acc>
                        <m:accPr>
                          <m:chr m:val="⃗"/>
                          <m:ctrlPr>
                            <a:rPr lang="en-US" sz="2400" b="1" i="1" smtClean="0">
                              <a:latin typeface="Cambria Math"/>
                            </a:rPr>
                          </m:ctrlPr>
                        </m:accPr>
                        <m:e>
                          <m:r>
                            <a:rPr lang="en-US" sz="2400" b="1" i="1" smtClean="0">
                              <a:latin typeface="Cambria Math" panose="02040503050406030204" pitchFamily="18" charset="0"/>
                              <a:ea typeface="Cambria Math" panose="02040503050406030204" pitchFamily="18" charset="0"/>
                            </a:rPr>
                            <m:t>𝝎</m:t>
                          </m:r>
                        </m:e>
                      </m:acc>
                    </m:oMath>
                  </m:oMathPara>
                </a14:m>
                <a:endParaRPr lang="en-US" b="1" dirty="0">
                  <a:latin typeface="Montserrat SemiBold" panose="00000700000000000000" pitchFamily="2" charset="-52"/>
                </a:endParaRPr>
              </a:p>
            </p:txBody>
          </p:sp>
        </mc:Choice>
        <mc:Fallback xmlns="">
          <p:sp>
            <p:nvSpPr>
              <p:cNvPr id="29" name="TextBox 28">
                <a:extLst>
                  <a:ext uri="{FF2B5EF4-FFF2-40B4-BE49-F238E27FC236}">
                    <a16:creationId xmlns:a16="http://schemas.microsoft.com/office/drawing/2014/main" id="{217CD946-8DFD-4E53-99CD-0D781773DD14}"/>
                  </a:ext>
                </a:extLst>
              </p:cNvPr>
              <p:cNvSpPr txBox="1">
                <a:spLocks noRot="1" noChangeAspect="1" noMove="1" noResize="1" noEditPoints="1" noAdjustHandles="1" noChangeArrowheads="1" noChangeShapeType="1" noTextEdit="1"/>
              </p:cNvSpPr>
              <p:nvPr/>
            </p:nvSpPr>
            <p:spPr>
              <a:xfrm>
                <a:off x="9217928" y="1344580"/>
                <a:ext cx="614219" cy="421268"/>
              </a:xfrm>
              <a:prstGeom prst="rect">
                <a:avLst/>
              </a:prstGeom>
              <a:blipFill>
                <a:blip r:embed="rId4"/>
                <a:stretch>
                  <a:fillRect l="-396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 xmlns:a16="http://schemas.microsoft.com/office/drawing/2014/main" id="{FD590C49-A219-455B-80A5-CA4BD24D6EF6}"/>
                  </a:ext>
                </a:extLst>
              </p:cNvPr>
              <p:cNvSpPr txBox="1"/>
              <p:nvPr/>
            </p:nvSpPr>
            <p:spPr>
              <a:xfrm>
                <a:off x="10023436" y="2302246"/>
                <a:ext cx="614219" cy="421268"/>
              </a:xfrm>
              <a:prstGeom prst="rect">
                <a:avLst/>
              </a:prstGeom>
            </p:spPr>
            <p:txBody>
              <a:bodyPr wrap="none" lIns="0" tIns="0" rIns="0" bIns="0" rtlCol="0">
                <a:noAutofit/>
              </a:bodyPr>
              <a:lstStyle/>
              <a:p>
                <a:pPr algn="l"/>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𝒅</m:t>
                      </m:r>
                      <m:r>
                        <a:rPr lang="en-US" sz="2400" b="1" i="1" smtClean="0">
                          <a:latin typeface="Cambria Math" panose="02040503050406030204" pitchFamily="18" charset="0"/>
                          <a:ea typeface="Cambria Math" panose="02040503050406030204" pitchFamily="18" charset="0"/>
                        </a:rPr>
                        <m:t>𝝋</m:t>
                      </m:r>
                    </m:oMath>
                  </m:oMathPara>
                </a14:m>
                <a:endParaRPr lang="en-US" b="1" dirty="0">
                  <a:latin typeface="Montserrat SemiBold" panose="00000700000000000000" pitchFamily="2" charset="-52"/>
                </a:endParaRPr>
              </a:p>
            </p:txBody>
          </p:sp>
        </mc:Choice>
        <mc:Fallback xmlns="">
          <p:sp>
            <p:nvSpPr>
              <p:cNvPr id="32" name="TextBox 31">
                <a:extLst>
                  <a:ext uri="{FF2B5EF4-FFF2-40B4-BE49-F238E27FC236}">
                    <a16:creationId xmlns:a16="http://schemas.microsoft.com/office/drawing/2014/main" id="{FD590C49-A219-455B-80A5-CA4BD24D6EF6}"/>
                  </a:ext>
                </a:extLst>
              </p:cNvPr>
              <p:cNvSpPr txBox="1">
                <a:spLocks noRot="1" noChangeAspect="1" noMove="1" noResize="1" noEditPoints="1" noAdjustHandles="1" noChangeArrowheads="1" noChangeShapeType="1" noTextEdit="1"/>
              </p:cNvSpPr>
              <p:nvPr/>
            </p:nvSpPr>
            <p:spPr>
              <a:xfrm>
                <a:off x="10023436" y="2302246"/>
                <a:ext cx="614219" cy="421268"/>
              </a:xfrm>
              <a:prstGeom prst="rect">
                <a:avLst/>
              </a:prstGeom>
              <a:blipFill>
                <a:blip r:embed="rId5"/>
                <a:stretch>
                  <a:fillRect l="-2970" r="-2970" b="-11594"/>
                </a:stretch>
              </a:blipFill>
            </p:spPr>
            <p:txBody>
              <a:bodyPr/>
              <a:lstStyle/>
              <a:p>
                <a:r>
                  <a:rPr lang="en-US">
                    <a:noFill/>
                  </a:rPr>
                  <a:t> </a:t>
                </a:r>
              </a:p>
            </p:txBody>
          </p:sp>
        </mc:Fallback>
      </mc:AlternateContent>
      <p:cxnSp>
        <p:nvCxnSpPr>
          <p:cNvPr id="33" name="Straight Arrow Connector 32">
            <a:extLst>
              <a:ext uri="{FF2B5EF4-FFF2-40B4-BE49-F238E27FC236}">
                <a16:creationId xmlns="" xmlns:a16="http://schemas.microsoft.com/office/drawing/2014/main" id="{2C4EF9E0-FFA8-462E-BF35-E4E75E687643}"/>
              </a:ext>
            </a:extLst>
          </p:cNvPr>
          <p:cNvCxnSpPr>
            <a:cxnSpLocks/>
            <a:endCxn id="11" idx="6"/>
          </p:cNvCxnSpPr>
          <p:nvPr/>
        </p:nvCxnSpPr>
        <p:spPr>
          <a:xfrm flipV="1">
            <a:off x="10508593" y="2769328"/>
            <a:ext cx="302730" cy="23502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 xmlns:a16="http://schemas.microsoft.com/office/drawing/2014/main" id="{C9449FE5-B96F-4CC1-B259-F1AA27D6CD46}"/>
              </a:ext>
            </a:extLst>
          </p:cNvPr>
          <p:cNvCxnSpPr>
            <a:cxnSpLocks/>
          </p:cNvCxnSpPr>
          <p:nvPr/>
        </p:nvCxnSpPr>
        <p:spPr>
          <a:xfrm flipV="1">
            <a:off x="10512311" y="2517730"/>
            <a:ext cx="673770" cy="49275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 xmlns:a16="http://schemas.microsoft.com/office/drawing/2014/main" id="{A75A2E32-E77A-4B1E-9F1C-214A60B5766D}"/>
              </a:ext>
            </a:extLst>
          </p:cNvPr>
          <p:cNvCxnSpPr>
            <a:cxnSpLocks/>
            <a:endCxn id="11" idx="5"/>
          </p:cNvCxnSpPr>
          <p:nvPr/>
        </p:nvCxnSpPr>
        <p:spPr>
          <a:xfrm flipV="1">
            <a:off x="9866786" y="3003252"/>
            <a:ext cx="654941" cy="163674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43" name="Arc 42">
            <a:extLst>
              <a:ext uri="{FF2B5EF4-FFF2-40B4-BE49-F238E27FC236}">
                <a16:creationId xmlns="" xmlns:a16="http://schemas.microsoft.com/office/drawing/2014/main" id="{9BF0F7A7-DCB1-4AED-8838-D45286EFABE3}"/>
              </a:ext>
            </a:extLst>
          </p:cNvPr>
          <p:cNvSpPr/>
          <p:nvPr/>
        </p:nvSpPr>
        <p:spPr>
          <a:xfrm>
            <a:off x="10180671" y="2777768"/>
            <a:ext cx="159370" cy="116975"/>
          </a:xfrm>
          <a:prstGeom prst="arc">
            <a:avLst>
              <a:gd name="adj1" fmla="val 16200000"/>
              <a:gd name="adj2" fmla="val 6498895"/>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4" name="TextBox 43">
                <a:extLst>
                  <a:ext uri="{FF2B5EF4-FFF2-40B4-BE49-F238E27FC236}">
                    <a16:creationId xmlns="" xmlns:a16="http://schemas.microsoft.com/office/drawing/2014/main" id="{A414C3E3-B2C5-4F2E-B1BD-32ED28202D90}"/>
                  </a:ext>
                </a:extLst>
              </p:cNvPr>
              <p:cNvSpPr txBox="1"/>
              <p:nvPr/>
            </p:nvSpPr>
            <p:spPr>
              <a:xfrm>
                <a:off x="9791580" y="2852771"/>
                <a:ext cx="614219" cy="421268"/>
              </a:xfrm>
              <a:prstGeom prst="rect">
                <a:avLst/>
              </a:prstGeom>
            </p:spPr>
            <p:txBody>
              <a:bodyPr wrap="none" lIns="0" tIns="0" rIns="0" bIns="0" rtlCol="0">
                <a:noAutofit/>
              </a:bodyPr>
              <a:lstStyle/>
              <a:p>
                <a:pPr algn="l"/>
                <a14:m>
                  <m:oMathPara xmlns:m="http://schemas.openxmlformats.org/officeDocument/2006/math">
                    <m:oMathParaPr>
                      <m:jc m:val="centerGroup"/>
                    </m:oMathParaPr>
                    <m:oMath xmlns:m="http://schemas.openxmlformats.org/officeDocument/2006/math">
                      <m:r>
                        <a:rPr lang="en-US" sz="2000" b="1" i="1" smtClean="0">
                          <a:latin typeface="Cambria Math" panose="02040503050406030204" pitchFamily="18" charset="0"/>
                        </a:rPr>
                        <m:t>𝑹</m:t>
                      </m:r>
                    </m:oMath>
                  </m:oMathPara>
                </a14:m>
                <a:endParaRPr lang="en-US" sz="2000" b="1" dirty="0">
                  <a:latin typeface="Montserrat SemiBold" panose="00000700000000000000" pitchFamily="2" charset="-52"/>
                </a:endParaRPr>
              </a:p>
            </p:txBody>
          </p:sp>
        </mc:Choice>
        <mc:Fallback xmlns="">
          <p:sp>
            <p:nvSpPr>
              <p:cNvPr id="44" name="TextBox 43">
                <a:extLst>
                  <a:ext uri="{FF2B5EF4-FFF2-40B4-BE49-F238E27FC236}">
                    <a16:creationId xmlns:a16="http://schemas.microsoft.com/office/drawing/2014/main" id="{A414C3E3-B2C5-4F2E-B1BD-32ED28202D90}"/>
                  </a:ext>
                </a:extLst>
              </p:cNvPr>
              <p:cNvSpPr txBox="1">
                <a:spLocks noRot="1" noChangeAspect="1" noMove="1" noResize="1" noEditPoints="1" noAdjustHandles="1" noChangeArrowheads="1" noChangeShapeType="1" noTextEdit="1"/>
              </p:cNvSpPr>
              <p:nvPr/>
            </p:nvSpPr>
            <p:spPr>
              <a:xfrm>
                <a:off x="9791580" y="2852771"/>
                <a:ext cx="614219" cy="421268"/>
              </a:xfrm>
              <a:prstGeom prst="rect">
                <a:avLst/>
              </a:prstGeom>
              <a:blipFill>
                <a:blip r:embed="rId6"/>
                <a:stretch>
                  <a:fillRect/>
                </a:stretch>
              </a:blipFill>
            </p:spPr>
            <p:txBody>
              <a:bodyPr/>
              <a:lstStyle/>
              <a:p>
                <a:r>
                  <a:rPr lang="en-US">
                    <a:noFill/>
                  </a:rPr>
                  <a:t> </a:t>
                </a:r>
              </a:p>
            </p:txBody>
          </p:sp>
        </mc:Fallback>
      </mc:AlternateContent>
      <p:sp>
        <p:nvSpPr>
          <p:cNvPr id="45" name="TextBox 44">
            <a:extLst>
              <a:ext uri="{FF2B5EF4-FFF2-40B4-BE49-F238E27FC236}">
                <a16:creationId xmlns="" xmlns:a16="http://schemas.microsoft.com/office/drawing/2014/main" id="{F529EDB7-370D-4A47-BEDD-23B13DB49249}"/>
              </a:ext>
            </a:extLst>
          </p:cNvPr>
          <p:cNvSpPr txBox="1"/>
          <p:nvPr/>
        </p:nvSpPr>
        <p:spPr>
          <a:xfrm>
            <a:off x="10238779" y="3920107"/>
            <a:ext cx="614219" cy="421268"/>
          </a:xfrm>
          <a:prstGeom prst="rect">
            <a:avLst/>
          </a:prstGeom>
        </p:spPr>
        <p:txBody>
          <a:bodyPr wrap="none" lIns="0" tIns="0" rIns="0" bIns="0" rtlCol="0">
            <a:noAutofit/>
          </a:bodyPr>
          <a:lstStyle/>
          <a:p>
            <a:pPr algn="l"/>
            <a:endParaRPr lang="en-US" b="1" dirty="0">
              <a:latin typeface="Montserrat SemiBold" panose="00000700000000000000" pitchFamily="2" charset="-52"/>
            </a:endParaRPr>
          </a:p>
        </p:txBody>
      </p:sp>
      <mc:AlternateContent xmlns:mc="http://schemas.openxmlformats.org/markup-compatibility/2006" xmlns:a14="http://schemas.microsoft.com/office/drawing/2010/main">
        <mc:Choice Requires="a14">
          <p:sp>
            <p:nvSpPr>
              <p:cNvPr id="46" name="TextBox 45">
                <a:extLst>
                  <a:ext uri="{FF2B5EF4-FFF2-40B4-BE49-F238E27FC236}">
                    <a16:creationId xmlns="" xmlns:a16="http://schemas.microsoft.com/office/drawing/2014/main" id="{CE0E479E-548E-45D9-9153-00099F4B7EB9}"/>
                  </a:ext>
                </a:extLst>
              </p:cNvPr>
              <p:cNvSpPr txBox="1"/>
              <p:nvPr/>
            </p:nvSpPr>
            <p:spPr>
              <a:xfrm>
                <a:off x="9408749" y="4435194"/>
                <a:ext cx="614219" cy="421268"/>
              </a:xfrm>
              <a:prstGeom prst="rect">
                <a:avLst/>
              </a:prstGeom>
            </p:spPr>
            <p:txBody>
              <a:bodyPr wrap="none" lIns="0" tIns="0" rIns="0" bIns="0" rtlCol="0">
                <a:noAutofit/>
              </a:bodyPr>
              <a:lstStyle/>
              <a:p>
                <a:pPr algn="l"/>
                <a14:m>
                  <m:oMathPara xmlns:m="http://schemas.openxmlformats.org/officeDocument/2006/math">
                    <m:oMathParaPr>
                      <m:jc m:val="centerGroup"/>
                    </m:oMathParaPr>
                    <m:oMath xmlns:m="http://schemas.openxmlformats.org/officeDocument/2006/math">
                      <m:r>
                        <a:rPr lang="en-US" sz="2000" b="1" i="1" smtClean="0">
                          <a:latin typeface="Cambria Math" panose="02040503050406030204" pitchFamily="18" charset="0"/>
                        </a:rPr>
                        <m:t>𝑶</m:t>
                      </m:r>
                    </m:oMath>
                  </m:oMathPara>
                </a14:m>
                <a:endParaRPr lang="en-US" sz="2000" b="1" dirty="0">
                  <a:latin typeface="Montserrat SemiBold" panose="00000700000000000000" pitchFamily="2" charset="-52"/>
                </a:endParaRPr>
              </a:p>
            </p:txBody>
          </p:sp>
        </mc:Choice>
        <mc:Fallback xmlns="">
          <p:sp>
            <p:nvSpPr>
              <p:cNvPr id="46" name="TextBox 45">
                <a:extLst>
                  <a:ext uri="{FF2B5EF4-FFF2-40B4-BE49-F238E27FC236}">
                    <a16:creationId xmlns:a16="http://schemas.microsoft.com/office/drawing/2014/main" id="{CE0E479E-548E-45D9-9153-00099F4B7EB9}"/>
                  </a:ext>
                </a:extLst>
              </p:cNvPr>
              <p:cNvSpPr txBox="1">
                <a:spLocks noRot="1" noChangeAspect="1" noMove="1" noResize="1" noEditPoints="1" noAdjustHandles="1" noChangeArrowheads="1" noChangeShapeType="1" noTextEdit="1"/>
              </p:cNvSpPr>
              <p:nvPr/>
            </p:nvSpPr>
            <p:spPr>
              <a:xfrm>
                <a:off x="9408749" y="4435194"/>
                <a:ext cx="614219" cy="421268"/>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 xmlns:a16="http://schemas.microsoft.com/office/drawing/2014/main" id="{6981B0E2-8C5E-41B6-88E3-FF0B314C4F17}"/>
                  </a:ext>
                </a:extLst>
              </p:cNvPr>
              <p:cNvSpPr txBox="1"/>
              <p:nvPr/>
            </p:nvSpPr>
            <p:spPr>
              <a:xfrm>
                <a:off x="9341568" y="2564266"/>
                <a:ext cx="614219" cy="421268"/>
              </a:xfrm>
              <a:prstGeom prst="rect">
                <a:avLst/>
              </a:prstGeom>
            </p:spPr>
            <p:txBody>
              <a:bodyPr wrap="none" lIns="0" tIns="0" rIns="0" bIns="0" rtlCol="0">
                <a:noAutofit/>
              </a:bodyPr>
              <a:lstStyle/>
              <a:p>
                <a:pPr algn="l"/>
                <a14:m>
                  <m:oMathPara xmlns:m="http://schemas.openxmlformats.org/officeDocument/2006/math">
                    <m:oMathParaPr>
                      <m:jc m:val="centerGroup"/>
                    </m:oMathParaPr>
                    <m:oMath xmlns:m="http://schemas.openxmlformats.org/officeDocument/2006/math">
                      <m:r>
                        <a:rPr lang="en-US" sz="2000" b="1" i="1" smtClean="0">
                          <a:latin typeface="Cambria Math" panose="02040503050406030204" pitchFamily="18" charset="0"/>
                        </a:rPr>
                        <m:t>𝑶</m:t>
                      </m:r>
                      <m:r>
                        <a:rPr lang="en-US" sz="2000" b="1" i="1" smtClean="0">
                          <a:latin typeface="Cambria Math" panose="02040503050406030204" pitchFamily="18" charset="0"/>
                        </a:rPr>
                        <m:t>′</m:t>
                      </m:r>
                    </m:oMath>
                  </m:oMathPara>
                </a14:m>
                <a:endParaRPr lang="en-US" sz="2000" b="1" dirty="0">
                  <a:latin typeface="Montserrat SemiBold" panose="00000700000000000000" pitchFamily="2" charset="-52"/>
                </a:endParaRPr>
              </a:p>
            </p:txBody>
          </p:sp>
        </mc:Choice>
        <mc:Fallback xmlns="">
          <p:sp>
            <p:nvSpPr>
              <p:cNvPr id="47" name="TextBox 46">
                <a:extLst>
                  <a:ext uri="{FF2B5EF4-FFF2-40B4-BE49-F238E27FC236}">
                    <a16:creationId xmlns:a16="http://schemas.microsoft.com/office/drawing/2014/main" id="{6981B0E2-8C5E-41B6-88E3-FF0B314C4F17}"/>
                  </a:ext>
                </a:extLst>
              </p:cNvPr>
              <p:cNvSpPr txBox="1">
                <a:spLocks noRot="1" noChangeAspect="1" noMove="1" noResize="1" noEditPoints="1" noAdjustHandles="1" noChangeArrowheads="1" noChangeShapeType="1" noTextEdit="1"/>
              </p:cNvSpPr>
              <p:nvPr/>
            </p:nvSpPr>
            <p:spPr>
              <a:xfrm>
                <a:off x="9341568" y="2564266"/>
                <a:ext cx="614219" cy="421268"/>
              </a:xfrm>
              <a:prstGeom prst="rect">
                <a:avLst/>
              </a:prstGeom>
              <a:blipFill>
                <a:blip r:embed="rId8"/>
                <a:stretch>
                  <a:fillRect t="-144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 xmlns:a16="http://schemas.microsoft.com/office/drawing/2014/main" id="{76809874-7DC7-4244-B26D-096BE396AC1F}"/>
                  </a:ext>
                </a:extLst>
              </p:cNvPr>
              <p:cNvSpPr txBox="1"/>
              <p:nvPr/>
            </p:nvSpPr>
            <p:spPr>
              <a:xfrm>
                <a:off x="10362739" y="3044029"/>
                <a:ext cx="614219" cy="421268"/>
              </a:xfrm>
              <a:prstGeom prst="rect">
                <a:avLst/>
              </a:prstGeom>
            </p:spPr>
            <p:txBody>
              <a:bodyPr wrap="none" lIns="0" tIns="0" rIns="0" bIns="0" rtlCol="0">
                <a:noAutofit/>
              </a:bodyPr>
              <a:lstStyle/>
              <a:p>
                <a:pPr algn="l"/>
                <a14:m>
                  <m:oMathPara xmlns:m="http://schemas.openxmlformats.org/officeDocument/2006/math">
                    <m:oMathParaPr>
                      <m:jc m:val="centerGroup"/>
                    </m:oMathParaPr>
                    <m:oMath xmlns:m="http://schemas.openxmlformats.org/officeDocument/2006/math">
                      <m:r>
                        <a:rPr lang="en-US" sz="2000" b="1" i="1" smtClean="0">
                          <a:latin typeface="Cambria Math" panose="02040503050406030204" pitchFamily="18" charset="0"/>
                        </a:rPr>
                        <m:t>𝑴</m:t>
                      </m:r>
                    </m:oMath>
                  </m:oMathPara>
                </a14:m>
                <a:endParaRPr lang="en-US" sz="2000" b="1" dirty="0">
                  <a:latin typeface="Montserrat SemiBold" panose="00000700000000000000" pitchFamily="2" charset="-52"/>
                </a:endParaRPr>
              </a:p>
            </p:txBody>
          </p:sp>
        </mc:Choice>
        <mc:Fallback xmlns="">
          <p:sp>
            <p:nvSpPr>
              <p:cNvPr id="48" name="TextBox 47">
                <a:extLst>
                  <a:ext uri="{FF2B5EF4-FFF2-40B4-BE49-F238E27FC236}">
                    <a16:creationId xmlns:a16="http://schemas.microsoft.com/office/drawing/2014/main" id="{76809874-7DC7-4244-B26D-096BE396AC1F}"/>
                  </a:ext>
                </a:extLst>
              </p:cNvPr>
              <p:cNvSpPr txBox="1">
                <a:spLocks noRot="1" noChangeAspect="1" noMove="1" noResize="1" noEditPoints="1" noAdjustHandles="1" noChangeArrowheads="1" noChangeShapeType="1" noTextEdit="1"/>
              </p:cNvSpPr>
              <p:nvPr/>
            </p:nvSpPr>
            <p:spPr>
              <a:xfrm>
                <a:off x="10362739" y="3044029"/>
                <a:ext cx="614219" cy="421268"/>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 xmlns:a16="http://schemas.microsoft.com/office/drawing/2014/main" id="{B4033B2D-77F5-4801-8038-4DA416158484}"/>
                  </a:ext>
                </a:extLst>
              </p:cNvPr>
              <p:cNvSpPr txBox="1"/>
              <p:nvPr/>
            </p:nvSpPr>
            <p:spPr>
              <a:xfrm>
                <a:off x="10073143" y="3643982"/>
                <a:ext cx="614219" cy="421268"/>
              </a:xfrm>
              <a:prstGeom prst="rect">
                <a:avLst/>
              </a:prstGeom>
            </p:spPr>
            <p:txBody>
              <a:bodyPr wrap="none" lIns="0" tIns="0" rIns="0" bIns="0" rtlCol="0">
                <a:noAutofit/>
              </a:bodyPr>
              <a:lstStyle/>
              <a:p>
                <a:pPr algn="l"/>
                <a14:m>
                  <m:oMathPara xmlns:m="http://schemas.openxmlformats.org/officeDocument/2006/math">
                    <m:oMathParaPr>
                      <m:jc m:val="centerGroup"/>
                    </m:oMathParaPr>
                    <m:oMath xmlns:m="http://schemas.openxmlformats.org/officeDocument/2006/math">
                      <m:acc>
                        <m:accPr>
                          <m:chr m:val="⃗"/>
                          <m:ctrlPr>
                            <a:rPr lang="en-US" sz="2400" b="1" i="1" smtClean="0">
                              <a:latin typeface="Cambria Math"/>
                            </a:rPr>
                          </m:ctrlPr>
                        </m:accPr>
                        <m:e>
                          <m:r>
                            <a:rPr lang="en-US" sz="2400" b="1" i="1" smtClean="0">
                              <a:latin typeface="Cambria Math" panose="02040503050406030204" pitchFamily="18" charset="0"/>
                            </a:rPr>
                            <m:t>𝒓</m:t>
                          </m:r>
                        </m:e>
                      </m:acc>
                    </m:oMath>
                  </m:oMathPara>
                </a14:m>
                <a:endParaRPr lang="en-US" b="1" dirty="0">
                  <a:latin typeface="Montserrat SemiBold" panose="00000700000000000000" pitchFamily="2" charset="-52"/>
                </a:endParaRPr>
              </a:p>
            </p:txBody>
          </p:sp>
        </mc:Choice>
        <mc:Fallback xmlns="">
          <p:sp>
            <p:nvSpPr>
              <p:cNvPr id="49" name="TextBox 48">
                <a:extLst>
                  <a:ext uri="{FF2B5EF4-FFF2-40B4-BE49-F238E27FC236}">
                    <a16:creationId xmlns:a16="http://schemas.microsoft.com/office/drawing/2014/main" id="{B4033B2D-77F5-4801-8038-4DA416158484}"/>
                  </a:ext>
                </a:extLst>
              </p:cNvPr>
              <p:cNvSpPr txBox="1">
                <a:spLocks noRot="1" noChangeAspect="1" noMove="1" noResize="1" noEditPoints="1" noAdjustHandles="1" noChangeArrowheads="1" noChangeShapeType="1" noTextEdit="1"/>
              </p:cNvSpPr>
              <p:nvPr/>
            </p:nvSpPr>
            <p:spPr>
              <a:xfrm>
                <a:off x="10073143" y="3643982"/>
                <a:ext cx="614219" cy="421268"/>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 xmlns:a16="http://schemas.microsoft.com/office/drawing/2014/main" id="{C1A1777D-AEE0-4549-BF00-950598477274}"/>
                  </a:ext>
                </a:extLst>
              </p:cNvPr>
              <p:cNvSpPr txBox="1"/>
              <p:nvPr/>
            </p:nvSpPr>
            <p:spPr>
              <a:xfrm>
                <a:off x="10673414" y="2764108"/>
                <a:ext cx="614219" cy="421268"/>
              </a:xfrm>
              <a:prstGeom prst="rect">
                <a:avLst/>
              </a:prstGeom>
            </p:spPr>
            <p:txBody>
              <a:bodyPr wrap="none" lIns="0" tIns="0" rIns="0" bIns="0" rtlCol="0">
                <a:noAutofit/>
              </a:bodyPr>
              <a:lstStyle/>
              <a:p>
                <a:pPr algn="l"/>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𝒅</m:t>
                      </m:r>
                      <m:acc>
                        <m:accPr>
                          <m:chr m:val="⃗"/>
                          <m:ctrlPr>
                            <a:rPr lang="en-US" sz="2400" b="1" i="1" smtClean="0">
                              <a:latin typeface="Cambria Math"/>
                            </a:rPr>
                          </m:ctrlPr>
                        </m:accPr>
                        <m:e>
                          <m:r>
                            <a:rPr lang="en-US" sz="2400" b="1" i="1" smtClean="0">
                              <a:latin typeface="Cambria Math" panose="02040503050406030204" pitchFamily="18" charset="0"/>
                            </a:rPr>
                            <m:t>𝒓</m:t>
                          </m:r>
                        </m:e>
                      </m:acc>
                    </m:oMath>
                  </m:oMathPara>
                </a14:m>
                <a:endParaRPr lang="en-US" b="1" dirty="0">
                  <a:latin typeface="Montserrat SemiBold" panose="00000700000000000000" pitchFamily="2" charset="-52"/>
                </a:endParaRPr>
              </a:p>
            </p:txBody>
          </p:sp>
        </mc:Choice>
        <mc:Fallback xmlns="">
          <p:sp>
            <p:nvSpPr>
              <p:cNvPr id="50" name="TextBox 49">
                <a:extLst>
                  <a:ext uri="{FF2B5EF4-FFF2-40B4-BE49-F238E27FC236}">
                    <a16:creationId xmlns:a16="http://schemas.microsoft.com/office/drawing/2014/main" id="{C1A1777D-AEE0-4549-BF00-950598477274}"/>
                  </a:ext>
                </a:extLst>
              </p:cNvPr>
              <p:cNvSpPr txBox="1">
                <a:spLocks noRot="1" noChangeAspect="1" noMove="1" noResize="1" noEditPoints="1" noAdjustHandles="1" noChangeArrowheads="1" noChangeShapeType="1" noTextEdit="1"/>
              </p:cNvSpPr>
              <p:nvPr/>
            </p:nvSpPr>
            <p:spPr>
              <a:xfrm>
                <a:off x="10673414" y="2764108"/>
                <a:ext cx="614219" cy="421268"/>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 xmlns:a16="http://schemas.microsoft.com/office/drawing/2014/main" id="{32F5E2A3-5C32-4255-A54C-DA495D17B3B1}"/>
                  </a:ext>
                </a:extLst>
              </p:cNvPr>
              <p:cNvSpPr txBox="1"/>
              <p:nvPr/>
            </p:nvSpPr>
            <p:spPr>
              <a:xfrm>
                <a:off x="11095181" y="2347849"/>
                <a:ext cx="614219" cy="421268"/>
              </a:xfrm>
              <a:prstGeom prst="rect">
                <a:avLst/>
              </a:prstGeom>
            </p:spPr>
            <p:txBody>
              <a:bodyPr wrap="none" lIns="0" tIns="0" rIns="0" bIns="0" rtlCol="0">
                <a:noAutofit/>
              </a:bodyPr>
              <a:lstStyle/>
              <a:p>
                <a:pPr algn="l"/>
                <a14:m>
                  <m:oMathPara xmlns:m="http://schemas.openxmlformats.org/officeDocument/2006/math">
                    <m:oMathParaPr>
                      <m:jc m:val="centerGroup"/>
                    </m:oMathParaPr>
                    <m:oMath xmlns:m="http://schemas.openxmlformats.org/officeDocument/2006/math">
                      <m:acc>
                        <m:accPr>
                          <m:chr m:val="⃗"/>
                          <m:ctrlPr>
                            <a:rPr lang="en-US" sz="2400" b="1" i="1" smtClean="0">
                              <a:latin typeface="Cambria Math"/>
                            </a:rPr>
                          </m:ctrlPr>
                        </m:accPr>
                        <m:e>
                          <m:r>
                            <a:rPr lang="en-US" sz="2400" b="1" i="1" smtClean="0">
                              <a:latin typeface="Cambria Math" panose="02040503050406030204" pitchFamily="18" charset="0"/>
                            </a:rPr>
                            <m:t>𝒗</m:t>
                          </m:r>
                        </m:e>
                      </m:acc>
                    </m:oMath>
                  </m:oMathPara>
                </a14:m>
                <a:endParaRPr lang="en-US" b="1" dirty="0">
                  <a:latin typeface="Montserrat SemiBold" panose="00000700000000000000" pitchFamily="2" charset="-52"/>
                </a:endParaRPr>
              </a:p>
            </p:txBody>
          </p:sp>
        </mc:Choice>
        <mc:Fallback xmlns="">
          <p:sp>
            <p:nvSpPr>
              <p:cNvPr id="51" name="TextBox 50">
                <a:extLst>
                  <a:ext uri="{FF2B5EF4-FFF2-40B4-BE49-F238E27FC236}">
                    <a16:creationId xmlns:a16="http://schemas.microsoft.com/office/drawing/2014/main" id="{32F5E2A3-5C32-4255-A54C-DA495D17B3B1}"/>
                  </a:ext>
                </a:extLst>
              </p:cNvPr>
              <p:cNvSpPr txBox="1">
                <a:spLocks noRot="1" noChangeAspect="1" noMove="1" noResize="1" noEditPoints="1" noAdjustHandles="1" noChangeArrowheads="1" noChangeShapeType="1" noTextEdit="1"/>
              </p:cNvSpPr>
              <p:nvPr/>
            </p:nvSpPr>
            <p:spPr>
              <a:xfrm>
                <a:off x="11095181" y="2347849"/>
                <a:ext cx="614219" cy="421268"/>
              </a:xfrm>
              <a:prstGeom prst="rect">
                <a:avLst/>
              </a:prstGeom>
              <a:blipFill>
                <a:blip r:embed="rId1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5675662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0" name="Текст 9">
                <a:extLst>
                  <a:ext uri="{FF2B5EF4-FFF2-40B4-BE49-F238E27FC236}">
                    <a16:creationId xmlns="" xmlns:a16="http://schemas.microsoft.com/office/drawing/2014/main" id="{18B6051F-5062-B08B-6B69-0EAF50DEE65A}"/>
                  </a:ext>
                </a:extLst>
              </p:cNvPr>
              <p:cNvSpPr>
                <a:spLocks noGrp="1"/>
              </p:cNvSpPr>
              <p:nvPr>
                <p:ph type="body" sz="quarter" idx="14"/>
              </p:nvPr>
            </p:nvSpPr>
            <p:spPr>
              <a:xfrm>
                <a:off x="432415" y="1230608"/>
                <a:ext cx="7770370" cy="5378348"/>
              </a:xfrm>
            </p:spPr>
            <p:txBody>
              <a:bodyPr/>
              <a:lstStyle/>
              <a:p>
                <a:pPr algn="just"/>
                <a:r>
                  <a:rPr lang="ru-RU" dirty="0"/>
                  <a:t>Также можем ввести понятие угловой скорости</a:t>
                </a:r>
                <a:r>
                  <a:rPr lang="en-US" dirty="0"/>
                  <a:t>:</a:t>
                </a:r>
              </a:p>
              <a:p>
                <a:pPr algn="just"/>
                <a:endParaRPr lang="ru-RU" dirty="0"/>
              </a:p>
              <a:p>
                <a:pPr algn="just"/>
                <a:r>
                  <a:rPr lang="ru-RU" altLang="en-US" dirty="0">
                    <a:solidFill>
                      <a:schemeClr val="accent5"/>
                    </a:solidFill>
                  </a:rPr>
                  <a:t>Угловой скоростью</a:t>
                </a:r>
                <a:r>
                  <a:rPr lang="en-US" altLang="en-US" dirty="0">
                    <a:solidFill>
                      <a:schemeClr val="accent5"/>
                    </a:solidFill>
                  </a:rPr>
                  <a:t> </a:t>
                </a:r>
                <a:r>
                  <a:rPr lang="ru-RU" altLang="en-US" dirty="0"/>
                  <a:t>называется вектор </a:t>
                </a:r>
                <a:r>
                  <a:rPr lang="en-US" altLang="en-US" dirty="0"/>
                  <a:t>       </a:t>
                </a:r>
                <a:r>
                  <a:rPr lang="ru-RU" altLang="en-US" dirty="0"/>
                  <a:t>численно равный первой производной от угла поворота по времени и направленный вдоль оси вращения в направлении</a:t>
                </a:r>
                <a:r>
                  <a:rPr lang="en-US" altLang="en-US" dirty="0"/>
                  <a:t> </a:t>
                </a:r>
                <a14:m>
                  <m:oMath xmlns:m="http://schemas.openxmlformats.org/officeDocument/2006/math">
                    <m:r>
                      <a:rPr lang="en-US">
                        <a:latin typeface="Cambria Math" panose="02040503050406030204" pitchFamily="18" charset="0"/>
                      </a:rPr>
                      <m:t>𝒅</m:t>
                    </m:r>
                    <m:acc>
                      <m:accPr>
                        <m:chr m:val="⃗"/>
                        <m:ctrlPr>
                          <a:rPr lang="en-US" i="1">
                            <a:latin typeface="Cambria Math"/>
                          </a:rPr>
                        </m:ctrlPr>
                      </m:accPr>
                      <m:e>
                        <m:r>
                          <a:rPr lang="en-US">
                            <a:latin typeface="Cambria Math" panose="02040503050406030204" pitchFamily="18" charset="0"/>
                          </a:rPr>
                          <m:t>𝝋</m:t>
                        </m:r>
                      </m:e>
                    </m:acc>
                    <m:r>
                      <a:rPr lang="ru-RU" b="0" i="0" smtClean="0">
                        <a:latin typeface="Cambria Math" panose="02040503050406030204" pitchFamily="18" charset="0"/>
                      </a:rPr>
                      <m:t> </m:t>
                    </m:r>
                  </m:oMath>
                </a14:m>
                <a:r>
                  <a:rPr lang="ru-RU" altLang="en-US" dirty="0"/>
                  <a:t>(</a:t>
                </a:r>
                <a14:m>
                  <m:oMath xmlns:m="http://schemas.openxmlformats.org/officeDocument/2006/math">
                    <m:acc>
                      <m:accPr>
                        <m:chr m:val="⃗"/>
                        <m:ctrlPr>
                          <a:rPr lang="en-US" i="1">
                            <a:latin typeface="Cambria Math"/>
                          </a:rPr>
                        </m:ctrlPr>
                      </m:accPr>
                      <m:e>
                        <m:r>
                          <a:rPr lang="en-US">
                            <a:latin typeface="Cambria Math" panose="02040503050406030204" pitchFamily="18" charset="0"/>
                          </a:rPr>
                          <m:t>𝝎</m:t>
                        </m:r>
                      </m:e>
                    </m:acc>
                    <m:r>
                      <a:rPr lang="en-US">
                        <a:latin typeface="Cambria Math" panose="02040503050406030204" pitchFamily="18" charset="0"/>
                      </a:rPr>
                      <m:t> </m:t>
                    </m:r>
                  </m:oMath>
                </a14:m>
                <a:r>
                  <a:rPr lang="ru-RU" altLang="en-US" dirty="0"/>
                  <a:t>и</a:t>
                </a:r>
                <a:r>
                  <a:rPr lang="en-US" altLang="en-US" dirty="0"/>
                  <a:t> </a:t>
                </a:r>
                <a14:m>
                  <m:oMath xmlns:m="http://schemas.openxmlformats.org/officeDocument/2006/math">
                    <m:r>
                      <a:rPr lang="en-US">
                        <a:latin typeface="Cambria Math" panose="02040503050406030204" pitchFamily="18" charset="0"/>
                      </a:rPr>
                      <m:t>𝒅</m:t>
                    </m:r>
                    <m:acc>
                      <m:accPr>
                        <m:chr m:val="⃗"/>
                        <m:ctrlPr>
                          <a:rPr lang="en-US" i="1">
                            <a:latin typeface="Cambria Math"/>
                          </a:rPr>
                        </m:ctrlPr>
                      </m:accPr>
                      <m:e>
                        <m:r>
                          <a:rPr lang="en-US">
                            <a:latin typeface="Cambria Math" panose="02040503050406030204" pitchFamily="18" charset="0"/>
                          </a:rPr>
                          <m:t>𝝋</m:t>
                        </m:r>
                      </m:e>
                    </m:acc>
                  </m:oMath>
                </a14:m>
                <a:r>
                  <a:rPr lang="en-US" altLang="en-US" dirty="0"/>
                  <a:t> </a:t>
                </a:r>
                <a:r>
                  <a:rPr lang="ru-RU" altLang="en-US" dirty="0"/>
                  <a:t>всегда направлены в одну сторону).</a:t>
                </a:r>
              </a:p>
              <a:p>
                <a:pPr algn="just"/>
                <a:r>
                  <a:rPr lang="ru-RU" altLang="en-US" dirty="0"/>
                  <a:t>Линейная и угловая компоненты связаны </a:t>
                </a:r>
                <a:r>
                  <a:rPr lang="en-US" altLang="en-US" dirty="0"/>
                  <a:t>(</a:t>
                </a:r>
                <a:r>
                  <a:rPr lang="ru-RU" altLang="en-US" dirty="0"/>
                  <a:t>пусть</a:t>
                </a:r>
                <a:r>
                  <a:rPr lang="en-US" altLang="en-US" dirty="0"/>
                  <a:t> </a:t>
                </a:r>
                <a14:m>
                  <m:oMath xmlns:m="http://schemas.openxmlformats.org/officeDocument/2006/math">
                    <m:acc>
                      <m:accPr>
                        <m:chr m:val="⃗"/>
                        <m:ctrlPr>
                          <a:rPr lang="en-US" sz="2400" b="1" i="1" smtClean="0">
                            <a:latin typeface="Cambria Math"/>
                          </a:rPr>
                        </m:ctrlPr>
                      </m:accPr>
                      <m:e>
                        <m:r>
                          <a:rPr lang="en-US" sz="2400" b="1" i="1" smtClean="0">
                            <a:latin typeface="Cambria Math" panose="02040503050406030204" pitchFamily="18" charset="0"/>
                          </a:rPr>
                          <m:t>𝒗</m:t>
                        </m:r>
                      </m:e>
                    </m:acc>
                  </m:oMath>
                </a14:m>
                <a:r>
                  <a:rPr lang="ru-RU" altLang="en-US" dirty="0"/>
                  <a:t> линейная скорость в точке М), тогда путь, проходимый за</a:t>
                </a:r>
                <a:r>
                  <a:rPr lang="en-US" altLang="en-US" dirty="0"/>
                  <a:t> </a:t>
                </a:r>
                <a14:m>
                  <m:oMath xmlns:m="http://schemas.openxmlformats.org/officeDocument/2006/math">
                    <m:r>
                      <a:rPr lang="en-US" b="1" i="1">
                        <a:latin typeface="Cambria Math" panose="02040503050406030204" pitchFamily="18" charset="0"/>
                      </a:rPr>
                      <m:t>𝒅𝒕</m:t>
                    </m:r>
                  </m:oMath>
                </a14:m>
                <a:r>
                  <a:rPr lang="en-US" altLang="en-US" dirty="0"/>
                  <a:t> </a:t>
                </a:r>
                <a:r>
                  <a:rPr lang="ru-RU" altLang="en-US" dirty="0"/>
                  <a:t>будет равен </a:t>
                </a:r>
                <a14:m>
                  <m:oMath xmlns:m="http://schemas.openxmlformats.org/officeDocument/2006/math">
                    <m:r>
                      <a:rPr lang="en-US" b="1" i="1">
                        <a:latin typeface="Cambria Math" panose="02040503050406030204" pitchFamily="18" charset="0"/>
                      </a:rPr>
                      <m:t>𝒅</m:t>
                    </m:r>
                    <m:r>
                      <a:rPr lang="en-US" b="1" i="1" smtClean="0">
                        <a:latin typeface="Cambria Math" panose="02040503050406030204" pitchFamily="18" charset="0"/>
                      </a:rPr>
                      <m:t>𝒓</m:t>
                    </m:r>
                    <m:r>
                      <a:rPr lang="en-US" b="1" i="1" smtClean="0">
                        <a:latin typeface="Cambria Math" panose="02040503050406030204" pitchFamily="18" charset="0"/>
                      </a:rPr>
                      <m:t>=</m:t>
                    </m:r>
                    <m:r>
                      <a:rPr lang="en-US" b="1" i="1" smtClean="0">
                        <a:latin typeface="Cambria Math" panose="02040503050406030204" pitchFamily="18" charset="0"/>
                      </a:rPr>
                      <m:t>𝒗𝒅𝒕</m:t>
                    </m:r>
                  </m:oMath>
                </a14:m>
                <a:r>
                  <a:rPr lang="en-US" altLang="en-US" dirty="0"/>
                  <a:t>, </a:t>
                </a:r>
                <a:r>
                  <a:rPr lang="ru-RU" altLang="en-US" dirty="0"/>
                  <a:t>а также из геометрии</a:t>
                </a:r>
                <a:r>
                  <a:rPr lang="en-US" altLang="en-US" dirty="0"/>
                  <a:t> </a:t>
                </a:r>
                <a14:m>
                  <m:oMath xmlns:m="http://schemas.openxmlformats.org/officeDocument/2006/math">
                    <m:r>
                      <a:rPr lang="en-US" b="1" i="1">
                        <a:latin typeface="Cambria Math" panose="02040503050406030204" pitchFamily="18" charset="0"/>
                      </a:rPr>
                      <m:t>𝒅𝒓</m:t>
                    </m:r>
                    <m:r>
                      <a:rPr lang="en-US" b="1" i="1">
                        <a:latin typeface="Cambria Math" panose="02040503050406030204" pitchFamily="18" charset="0"/>
                      </a:rPr>
                      <m:t>=</m:t>
                    </m:r>
                    <m:r>
                      <a:rPr lang="en-US" b="1" i="1" smtClean="0">
                        <a:latin typeface="Cambria Math" panose="02040503050406030204" pitchFamily="18" charset="0"/>
                      </a:rPr>
                      <m:t>𝑹</m:t>
                    </m:r>
                    <m:r>
                      <a:rPr lang="en-US" b="1" i="1">
                        <a:latin typeface="Cambria Math" panose="02040503050406030204" pitchFamily="18" charset="0"/>
                      </a:rPr>
                      <m:t>𝒅</m:t>
                    </m:r>
                    <m:r>
                      <a:rPr lang="en-US" b="1" i="1" smtClean="0">
                        <a:latin typeface="Cambria Math" panose="02040503050406030204" pitchFamily="18" charset="0"/>
                        <a:ea typeface="Cambria Math" panose="02040503050406030204" pitchFamily="18" charset="0"/>
                      </a:rPr>
                      <m:t>𝝋</m:t>
                    </m:r>
                  </m:oMath>
                </a14:m>
                <a:r>
                  <a:rPr lang="en-US" altLang="en-US" dirty="0"/>
                  <a:t>. </a:t>
                </a:r>
                <a:r>
                  <a:rPr lang="ru-RU" altLang="en-US" dirty="0"/>
                  <a:t>Получаем</a:t>
                </a:r>
                <a:r>
                  <a:rPr lang="en-US" altLang="en-US" dirty="0"/>
                  <a:t>:</a:t>
                </a:r>
                <a:endParaRPr lang="ru-RU" altLang="en-US" dirty="0"/>
              </a:p>
              <a:p>
                <a:pPr algn="just"/>
                <a:endParaRPr lang="en-US" b="1" dirty="0">
                  <a:latin typeface="Montserrat SemiBold" panose="00000700000000000000" pitchFamily="2" charset="-52"/>
                </a:endParaRPr>
              </a:p>
              <a:p>
                <a:pPr marL="457200" indent="-457200" algn="just">
                  <a:buAutoNum type="arabicPeriod"/>
                </a:pPr>
                <a:endParaRPr lang="en-US" dirty="0"/>
              </a:p>
              <a:p>
                <a:pPr algn="just"/>
                <a:endParaRPr lang="en-US" dirty="0"/>
              </a:p>
              <a:p>
                <a:pPr algn="just"/>
                <a:endParaRPr lang="ru-RU" dirty="0"/>
              </a:p>
              <a:p>
                <a:pPr algn="just"/>
                <a:endParaRPr lang="ru-RU" altLang="en-US" b="1" dirty="0">
                  <a:solidFill>
                    <a:schemeClr val="accent5"/>
                  </a:solidFill>
                  <a:sym typeface="Symbol" panose="05050102010706020507" pitchFamily="18" charset="2"/>
                </a:endParaRPr>
              </a:p>
              <a:p>
                <a:pPr algn="just"/>
                <a:endParaRPr lang="ru-RU" dirty="0"/>
              </a:p>
            </p:txBody>
          </p:sp>
        </mc:Choice>
        <mc:Fallback xmlns="">
          <p:sp>
            <p:nvSpPr>
              <p:cNvPr id="10" name="Текст 9">
                <a:extLst>
                  <a:ext uri="{FF2B5EF4-FFF2-40B4-BE49-F238E27FC236}">
                    <a16:creationId xmlns:a16="http://schemas.microsoft.com/office/drawing/2014/main" id="{18B6051F-5062-B08B-6B69-0EAF50DEE65A}"/>
                  </a:ext>
                </a:extLst>
              </p:cNvPr>
              <p:cNvSpPr>
                <a:spLocks noGrp="1" noRot="1" noChangeAspect="1" noMove="1" noResize="1" noEditPoints="1" noAdjustHandles="1" noChangeArrowheads="1" noChangeShapeType="1" noTextEdit="1"/>
              </p:cNvSpPr>
              <p:nvPr>
                <p:ph type="body" sz="quarter" idx="14"/>
              </p:nvPr>
            </p:nvSpPr>
            <p:spPr>
              <a:xfrm>
                <a:off x="432415" y="1230608"/>
                <a:ext cx="7770370" cy="5378348"/>
              </a:xfrm>
              <a:blipFill>
                <a:blip r:embed="rId3"/>
                <a:stretch>
                  <a:fillRect l="-1255" t="-1474" r="-1176"/>
                </a:stretch>
              </a:blipFill>
            </p:spPr>
            <p:txBody>
              <a:bodyPr/>
              <a:lstStyle/>
              <a:p>
                <a:r>
                  <a:rPr lang="en-US">
                    <a:noFill/>
                  </a:rPr>
                  <a:t> </a:t>
                </a:r>
              </a:p>
            </p:txBody>
          </p:sp>
        </mc:Fallback>
      </mc:AlternateContent>
      <p:sp>
        <p:nvSpPr>
          <p:cNvPr id="14" name="Текст 13">
            <a:extLst>
              <a:ext uri="{FF2B5EF4-FFF2-40B4-BE49-F238E27FC236}">
                <a16:creationId xmlns="" xmlns:a16="http://schemas.microsoft.com/office/drawing/2014/main" id="{C4E4DC2F-E729-F3E2-59DC-8FCB366C2EFB}"/>
              </a:ext>
            </a:extLst>
          </p:cNvPr>
          <p:cNvSpPr>
            <a:spLocks noGrp="1"/>
          </p:cNvSpPr>
          <p:nvPr>
            <p:ph type="body" sz="quarter" idx="20"/>
          </p:nvPr>
        </p:nvSpPr>
        <p:spPr/>
        <p:txBody>
          <a:bodyPr/>
          <a:lstStyle/>
          <a:p>
            <a:r>
              <a:rPr lang="ru-RU" dirty="0"/>
              <a:t>Кинематика твёрдого тела</a:t>
            </a:r>
          </a:p>
        </p:txBody>
      </p:sp>
      <p:sp>
        <p:nvSpPr>
          <p:cNvPr id="9" name="Arrow: Up 8">
            <a:extLst>
              <a:ext uri="{FF2B5EF4-FFF2-40B4-BE49-F238E27FC236}">
                <a16:creationId xmlns="" xmlns:a16="http://schemas.microsoft.com/office/drawing/2014/main" id="{451AB3A4-8351-4998-A16C-B2812D8135B0}"/>
              </a:ext>
            </a:extLst>
          </p:cNvPr>
          <p:cNvSpPr/>
          <p:nvPr/>
        </p:nvSpPr>
        <p:spPr>
          <a:xfrm>
            <a:off x="9808896" y="1338269"/>
            <a:ext cx="81776" cy="456456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 xmlns:a16="http://schemas.microsoft.com/office/drawing/2014/main" id="{D807EC28-0BBE-49FC-975C-E638473F3ACC}"/>
              </a:ext>
            </a:extLst>
          </p:cNvPr>
          <p:cNvSpPr/>
          <p:nvPr/>
        </p:nvSpPr>
        <p:spPr>
          <a:xfrm>
            <a:off x="8833840" y="2438508"/>
            <a:ext cx="1977483" cy="661639"/>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cxnSp>
        <p:nvCxnSpPr>
          <p:cNvPr id="13" name="Straight Arrow Connector 12">
            <a:extLst>
              <a:ext uri="{FF2B5EF4-FFF2-40B4-BE49-F238E27FC236}">
                <a16:creationId xmlns="" xmlns:a16="http://schemas.microsoft.com/office/drawing/2014/main" id="{07DF7EAF-9963-4822-8156-64D840B9D56D}"/>
              </a:ext>
            </a:extLst>
          </p:cNvPr>
          <p:cNvCxnSpPr>
            <a:cxnSpLocks/>
            <a:endCxn id="11" idx="5"/>
          </p:cNvCxnSpPr>
          <p:nvPr/>
        </p:nvCxnSpPr>
        <p:spPr>
          <a:xfrm>
            <a:off x="9859752" y="2769327"/>
            <a:ext cx="661975" cy="23392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 xmlns:a16="http://schemas.microsoft.com/office/drawing/2014/main" id="{9F141E9A-A42C-4F23-BD9E-A877D3870C2C}"/>
              </a:ext>
            </a:extLst>
          </p:cNvPr>
          <p:cNvCxnSpPr>
            <a:endCxn id="11" idx="6"/>
          </p:cNvCxnSpPr>
          <p:nvPr/>
        </p:nvCxnSpPr>
        <p:spPr>
          <a:xfrm>
            <a:off x="9859752" y="2769327"/>
            <a:ext cx="951571" cy="1"/>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25" name="Arrow: Up 24">
            <a:extLst>
              <a:ext uri="{FF2B5EF4-FFF2-40B4-BE49-F238E27FC236}">
                <a16:creationId xmlns="" xmlns:a16="http://schemas.microsoft.com/office/drawing/2014/main" id="{571BF109-62CD-4D1D-BCD1-76ED95BAA86E}"/>
              </a:ext>
            </a:extLst>
          </p:cNvPr>
          <p:cNvSpPr/>
          <p:nvPr/>
        </p:nvSpPr>
        <p:spPr>
          <a:xfrm>
            <a:off x="9822582" y="1856857"/>
            <a:ext cx="81776" cy="912471"/>
          </a:xfrm>
          <a:prstGeom prst="up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cxnSp>
        <p:nvCxnSpPr>
          <p:cNvPr id="27" name="Straight Connector 26">
            <a:extLst>
              <a:ext uri="{FF2B5EF4-FFF2-40B4-BE49-F238E27FC236}">
                <a16:creationId xmlns="" xmlns:a16="http://schemas.microsoft.com/office/drawing/2014/main" id="{5C83A223-21F5-4D72-B1F9-84A98DFDB53F}"/>
              </a:ext>
            </a:extLst>
          </p:cNvPr>
          <p:cNvCxnSpPr/>
          <p:nvPr/>
        </p:nvCxnSpPr>
        <p:spPr>
          <a:xfrm>
            <a:off x="9849784" y="2867323"/>
            <a:ext cx="0" cy="392165"/>
          </a:xfrm>
          <a:prstGeom prst="line">
            <a:avLst/>
          </a:prstGeom>
          <a:ln w="47625">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8" name="TextBox 27">
                <a:extLst>
                  <a:ext uri="{FF2B5EF4-FFF2-40B4-BE49-F238E27FC236}">
                    <a16:creationId xmlns="" xmlns:a16="http://schemas.microsoft.com/office/drawing/2014/main" id="{73378341-CDAA-450C-934A-FE65B5E4849C}"/>
                  </a:ext>
                </a:extLst>
              </p:cNvPr>
              <p:cNvSpPr txBox="1"/>
              <p:nvPr/>
            </p:nvSpPr>
            <p:spPr>
              <a:xfrm>
                <a:off x="9900949" y="1891824"/>
                <a:ext cx="614219" cy="421268"/>
              </a:xfrm>
              <a:prstGeom prst="rect">
                <a:avLst/>
              </a:prstGeom>
            </p:spPr>
            <p:txBody>
              <a:bodyPr wrap="none" lIns="0" tIns="0" rIns="0" bIns="0" rtlCol="0">
                <a:noAutofit/>
              </a:bodyPr>
              <a:lstStyle/>
              <a:p>
                <a:pPr algn="l"/>
                <a14:m>
                  <m:oMathPara xmlns:m="http://schemas.openxmlformats.org/officeDocument/2006/math">
                    <m:oMathParaPr>
                      <m:jc m:val="centerGroup"/>
                    </m:oMathParaPr>
                    <m:oMath xmlns:m="http://schemas.openxmlformats.org/officeDocument/2006/math">
                      <m:r>
                        <a:rPr lang="en-US" sz="2400" b="1" i="1" smtClean="0">
                          <a:solidFill>
                            <a:schemeClr val="accent2"/>
                          </a:solidFill>
                          <a:latin typeface="Cambria Math" panose="02040503050406030204" pitchFamily="18" charset="0"/>
                        </a:rPr>
                        <m:t>𝒅</m:t>
                      </m:r>
                      <m:acc>
                        <m:accPr>
                          <m:chr m:val="⃗"/>
                          <m:ctrlPr>
                            <a:rPr lang="en-US" sz="2400" b="1" i="1" smtClean="0">
                              <a:solidFill>
                                <a:schemeClr val="accent2"/>
                              </a:solidFill>
                              <a:latin typeface="Cambria Math"/>
                            </a:rPr>
                          </m:ctrlPr>
                        </m:accPr>
                        <m:e>
                          <m:r>
                            <a:rPr lang="en-US" sz="2400" b="1" i="1" smtClean="0">
                              <a:solidFill>
                                <a:schemeClr val="accent2"/>
                              </a:solidFill>
                              <a:latin typeface="Cambria Math" panose="02040503050406030204" pitchFamily="18" charset="0"/>
                              <a:ea typeface="Cambria Math" panose="02040503050406030204" pitchFamily="18" charset="0"/>
                            </a:rPr>
                            <m:t>𝝋</m:t>
                          </m:r>
                        </m:e>
                      </m:acc>
                    </m:oMath>
                  </m:oMathPara>
                </a14:m>
                <a:endParaRPr lang="en-US" b="1" dirty="0">
                  <a:solidFill>
                    <a:schemeClr val="accent2"/>
                  </a:solidFill>
                  <a:latin typeface="Montserrat SemiBold" panose="00000700000000000000" pitchFamily="2" charset="-52"/>
                </a:endParaRPr>
              </a:p>
            </p:txBody>
          </p:sp>
        </mc:Choice>
        <mc:Fallback xmlns="">
          <p:sp>
            <p:nvSpPr>
              <p:cNvPr id="28" name="TextBox 27">
                <a:extLst>
                  <a:ext uri="{FF2B5EF4-FFF2-40B4-BE49-F238E27FC236}">
                    <a16:creationId xmlns:a16="http://schemas.microsoft.com/office/drawing/2014/main" id="{73378341-CDAA-450C-934A-FE65B5E4849C}"/>
                  </a:ext>
                </a:extLst>
              </p:cNvPr>
              <p:cNvSpPr txBox="1">
                <a:spLocks noRot="1" noChangeAspect="1" noMove="1" noResize="1" noEditPoints="1" noAdjustHandles="1" noChangeArrowheads="1" noChangeShapeType="1" noTextEdit="1"/>
              </p:cNvSpPr>
              <p:nvPr/>
            </p:nvSpPr>
            <p:spPr>
              <a:xfrm>
                <a:off x="9900949" y="1891824"/>
                <a:ext cx="614219" cy="421268"/>
              </a:xfrm>
              <a:prstGeom prst="rect">
                <a:avLst/>
              </a:prstGeom>
              <a:blipFill>
                <a:blip r:embed="rId4"/>
                <a:stretch>
                  <a:fillRect l="-2970" r="-3960"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 xmlns:a16="http://schemas.microsoft.com/office/drawing/2014/main" id="{217CD946-8DFD-4E53-99CD-0D781773DD14}"/>
                  </a:ext>
                </a:extLst>
              </p:cNvPr>
              <p:cNvSpPr txBox="1"/>
              <p:nvPr/>
            </p:nvSpPr>
            <p:spPr>
              <a:xfrm>
                <a:off x="9217928" y="1344580"/>
                <a:ext cx="614219" cy="421268"/>
              </a:xfrm>
              <a:prstGeom prst="rect">
                <a:avLst/>
              </a:prstGeom>
            </p:spPr>
            <p:txBody>
              <a:bodyPr wrap="none" lIns="0" tIns="0" rIns="0" bIns="0" rtlCol="0">
                <a:noAutofit/>
              </a:bodyPr>
              <a:lstStyle/>
              <a:p>
                <a:pPr algn="l"/>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𝒅</m:t>
                      </m:r>
                      <m:acc>
                        <m:accPr>
                          <m:chr m:val="⃗"/>
                          <m:ctrlPr>
                            <a:rPr lang="en-US" sz="2400" b="1" i="1" smtClean="0">
                              <a:latin typeface="Cambria Math"/>
                            </a:rPr>
                          </m:ctrlPr>
                        </m:accPr>
                        <m:e>
                          <m:r>
                            <a:rPr lang="en-US" sz="2400" b="1" i="1" smtClean="0">
                              <a:latin typeface="Cambria Math" panose="02040503050406030204" pitchFamily="18" charset="0"/>
                              <a:ea typeface="Cambria Math" panose="02040503050406030204" pitchFamily="18" charset="0"/>
                            </a:rPr>
                            <m:t>𝝎</m:t>
                          </m:r>
                        </m:e>
                      </m:acc>
                    </m:oMath>
                  </m:oMathPara>
                </a14:m>
                <a:endParaRPr lang="en-US" b="1" dirty="0">
                  <a:latin typeface="Montserrat SemiBold" panose="00000700000000000000" pitchFamily="2" charset="-52"/>
                </a:endParaRPr>
              </a:p>
            </p:txBody>
          </p:sp>
        </mc:Choice>
        <mc:Fallback xmlns="">
          <p:sp>
            <p:nvSpPr>
              <p:cNvPr id="29" name="TextBox 28">
                <a:extLst>
                  <a:ext uri="{FF2B5EF4-FFF2-40B4-BE49-F238E27FC236}">
                    <a16:creationId xmlns:a16="http://schemas.microsoft.com/office/drawing/2014/main" id="{217CD946-8DFD-4E53-99CD-0D781773DD14}"/>
                  </a:ext>
                </a:extLst>
              </p:cNvPr>
              <p:cNvSpPr txBox="1">
                <a:spLocks noRot="1" noChangeAspect="1" noMove="1" noResize="1" noEditPoints="1" noAdjustHandles="1" noChangeArrowheads="1" noChangeShapeType="1" noTextEdit="1"/>
              </p:cNvSpPr>
              <p:nvPr/>
            </p:nvSpPr>
            <p:spPr>
              <a:xfrm>
                <a:off x="9217928" y="1344580"/>
                <a:ext cx="614219" cy="421268"/>
              </a:xfrm>
              <a:prstGeom prst="rect">
                <a:avLst/>
              </a:prstGeom>
              <a:blipFill>
                <a:blip r:embed="rId5"/>
                <a:stretch>
                  <a:fillRect l="-396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 xmlns:a16="http://schemas.microsoft.com/office/drawing/2014/main" id="{FD590C49-A219-455B-80A5-CA4BD24D6EF6}"/>
                  </a:ext>
                </a:extLst>
              </p:cNvPr>
              <p:cNvSpPr txBox="1"/>
              <p:nvPr/>
            </p:nvSpPr>
            <p:spPr>
              <a:xfrm>
                <a:off x="10023436" y="2302246"/>
                <a:ext cx="614219" cy="421268"/>
              </a:xfrm>
              <a:prstGeom prst="rect">
                <a:avLst/>
              </a:prstGeom>
            </p:spPr>
            <p:txBody>
              <a:bodyPr wrap="none" lIns="0" tIns="0" rIns="0" bIns="0" rtlCol="0">
                <a:noAutofit/>
              </a:bodyPr>
              <a:lstStyle/>
              <a:p>
                <a:pPr algn="l"/>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𝒅</m:t>
                      </m:r>
                      <m:r>
                        <a:rPr lang="en-US" sz="2400" b="1" i="1" smtClean="0">
                          <a:latin typeface="Cambria Math" panose="02040503050406030204" pitchFamily="18" charset="0"/>
                          <a:ea typeface="Cambria Math" panose="02040503050406030204" pitchFamily="18" charset="0"/>
                        </a:rPr>
                        <m:t>𝝋</m:t>
                      </m:r>
                    </m:oMath>
                  </m:oMathPara>
                </a14:m>
                <a:endParaRPr lang="en-US" b="1" dirty="0">
                  <a:latin typeface="Montserrat SemiBold" panose="00000700000000000000" pitchFamily="2" charset="-52"/>
                </a:endParaRPr>
              </a:p>
            </p:txBody>
          </p:sp>
        </mc:Choice>
        <mc:Fallback xmlns="">
          <p:sp>
            <p:nvSpPr>
              <p:cNvPr id="32" name="TextBox 31">
                <a:extLst>
                  <a:ext uri="{FF2B5EF4-FFF2-40B4-BE49-F238E27FC236}">
                    <a16:creationId xmlns:a16="http://schemas.microsoft.com/office/drawing/2014/main" id="{FD590C49-A219-455B-80A5-CA4BD24D6EF6}"/>
                  </a:ext>
                </a:extLst>
              </p:cNvPr>
              <p:cNvSpPr txBox="1">
                <a:spLocks noRot="1" noChangeAspect="1" noMove="1" noResize="1" noEditPoints="1" noAdjustHandles="1" noChangeArrowheads="1" noChangeShapeType="1" noTextEdit="1"/>
              </p:cNvSpPr>
              <p:nvPr/>
            </p:nvSpPr>
            <p:spPr>
              <a:xfrm>
                <a:off x="10023436" y="2302246"/>
                <a:ext cx="614219" cy="421268"/>
              </a:xfrm>
              <a:prstGeom prst="rect">
                <a:avLst/>
              </a:prstGeom>
              <a:blipFill>
                <a:blip r:embed="rId6"/>
                <a:stretch>
                  <a:fillRect l="-2970" r="-2970" b="-11594"/>
                </a:stretch>
              </a:blipFill>
            </p:spPr>
            <p:txBody>
              <a:bodyPr/>
              <a:lstStyle/>
              <a:p>
                <a:r>
                  <a:rPr lang="en-US">
                    <a:noFill/>
                  </a:rPr>
                  <a:t> </a:t>
                </a:r>
              </a:p>
            </p:txBody>
          </p:sp>
        </mc:Fallback>
      </mc:AlternateContent>
      <p:cxnSp>
        <p:nvCxnSpPr>
          <p:cNvPr id="33" name="Straight Arrow Connector 32">
            <a:extLst>
              <a:ext uri="{FF2B5EF4-FFF2-40B4-BE49-F238E27FC236}">
                <a16:creationId xmlns="" xmlns:a16="http://schemas.microsoft.com/office/drawing/2014/main" id="{2C4EF9E0-FFA8-462E-BF35-E4E75E687643}"/>
              </a:ext>
            </a:extLst>
          </p:cNvPr>
          <p:cNvCxnSpPr>
            <a:cxnSpLocks/>
            <a:endCxn id="11" idx="6"/>
          </p:cNvCxnSpPr>
          <p:nvPr/>
        </p:nvCxnSpPr>
        <p:spPr>
          <a:xfrm flipV="1">
            <a:off x="10508593" y="2769328"/>
            <a:ext cx="302730" cy="23502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 xmlns:a16="http://schemas.microsoft.com/office/drawing/2014/main" id="{C9449FE5-B96F-4CC1-B259-F1AA27D6CD46}"/>
              </a:ext>
            </a:extLst>
          </p:cNvPr>
          <p:cNvCxnSpPr>
            <a:cxnSpLocks/>
          </p:cNvCxnSpPr>
          <p:nvPr/>
        </p:nvCxnSpPr>
        <p:spPr>
          <a:xfrm flipV="1">
            <a:off x="10512311" y="2517730"/>
            <a:ext cx="673770" cy="49275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 xmlns:a16="http://schemas.microsoft.com/office/drawing/2014/main" id="{A75A2E32-E77A-4B1E-9F1C-214A60B5766D}"/>
              </a:ext>
            </a:extLst>
          </p:cNvPr>
          <p:cNvCxnSpPr>
            <a:cxnSpLocks/>
            <a:endCxn id="11" idx="5"/>
          </p:cNvCxnSpPr>
          <p:nvPr/>
        </p:nvCxnSpPr>
        <p:spPr>
          <a:xfrm flipV="1">
            <a:off x="9866786" y="3003252"/>
            <a:ext cx="654941" cy="163674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43" name="Arc 42">
            <a:extLst>
              <a:ext uri="{FF2B5EF4-FFF2-40B4-BE49-F238E27FC236}">
                <a16:creationId xmlns="" xmlns:a16="http://schemas.microsoft.com/office/drawing/2014/main" id="{9BF0F7A7-DCB1-4AED-8838-D45286EFABE3}"/>
              </a:ext>
            </a:extLst>
          </p:cNvPr>
          <p:cNvSpPr/>
          <p:nvPr/>
        </p:nvSpPr>
        <p:spPr>
          <a:xfrm>
            <a:off x="10180671" y="2777768"/>
            <a:ext cx="159370" cy="116975"/>
          </a:xfrm>
          <a:prstGeom prst="arc">
            <a:avLst>
              <a:gd name="adj1" fmla="val 16200000"/>
              <a:gd name="adj2" fmla="val 6498895"/>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4" name="TextBox 43">
                <a:extLst>
                  <a:ext uri="{FF2B5EF4-FFF2-40B4-BE49-F238E27FC236}">
                    <a16:creationId xmlns="" xmlns:a16="http://schemas.microsoft.com/office/drawing/2014/main" id="{A414C3E3-B2C5-4F2E-B1BD-32ED28202D90}"/>
                  </a:ext>
                </a:extLst>
              </p:cNvPr>
              <p:cNvSpPr txBox="1"/>
              <p:nvPr/>
            </p:nvSpPr>
            <p:spPr>
              <a:xfrm>
                <a:off x="9791580" y="2852771"/>
                <a:ext cx="614219" cy="421268"/>
              </a:xfrm>
              <a:prstGeom prst="rect">
                <a:avLst/>
              </a:prstGeom>
            </p:spPr>
            <p:txBody>
              <a:bodyPr wrap="none" lIns="0" tIns="0" rIns="0" bIns="0" rtlCol="0">
                <a:noAutofit/>
              </a:bodyPr>
              <a:lstStyle/>
              <a:p>
                <a:pPr algn="l"/>
                <a14:m>
                  <m:oMathPara xmlns:m="http://schemas.openxmlformats.org/officeDocument/2006/math">
                    <m:oMathParaPr>
                      <m:jc m:val="centerGroup"/>
                    </m:oMathParaPr>
                    <m:oMath xmlns:m="http://schemas.openxmlformats.org/officeDocument/2006/math">
                      <m:r>
                        <a:rPr lang="en-US" sz="2000" b="1" i="1" smtClean="0">
                          <a:latin typeface="Cambria Math" panose="02040503050406030204" pitchFamily="18" charset="0"/>
                        </a:rPr>
                        <m:t>𝑹</m:t>
                      </m:r>
                    </m:oMath>
                  </m:oMathPara>
                </a14:m>
                <a:endParaRPr lang="en-US" sz="2000" b="1" dirty="0">
                  <a:latin typeface="Montserrat SemiBold" panose="00000700000000000000" pitchFamily="2" charset="-52"/>
                </a:endParaRPr>
              </a:p>
            </p:txBody>
          </p:sp>
        </mc:Choice>
        <mc:Fallback xmlns="">
          <p:sp>
            <p:nvSpPr>
              <p:cNvPr id="44" name="TextBox 43">
                <a:extLst>
                  <a:ext uri="{FF2B5EF4-FFF2-40B4-BE49-F238E27FC236}">
                    <a16:creationId xmlns:a16="http://schemas.microsoft.com/office/drawing/2014/main" id="{A414C3E3-B2C5-4F2E-B1BD-32ED28202D90}"/>
                  </a:ext>
                </a:extLst>
              </p:cNvPr>
              <p:cNvSpPr txBox="1">
                <a:spLocks noRot="1" noChangeAspect="1" noMove="1" noResize="1" noEditPoints="1" noAdjustHandles="1" noChangeArrowheads="1" noChangeShapeType="1" noTextEdit="1"/>
              </p:cNvSpPr>
              <p:nvPr/>
            </p:nvSpPr>
            <p:spPr>
              <a:xfrm>
                <a:off x="9791580" y="2852771"/>
                <a:ext cx="614219" cy="421268"/>
              </a:xfrm>
              <a:prstGeom prst="rect">
                <a:avLst/>
              </a:prstGeom>
              <a:blipFill>
                <a:blip r:embed="rId7"/>
                <a:stretch>
                  <a:fillRect/>
                </a:stretch>
              </a:blipFill>
            </p:spPr>
            <p:txBody>
              <a:bodyPr/>
              <a:lstStyle/>
              <a:p>
                <a:r>
                  <a:rPr lang="en-US">
                    <a:noFill/>
                  </a:rPr>
                  <a:t> </a:t>
                </a:r>
              </a:p>
            </p:txBody>
          </p:sp>
        </mc:Fallback>
      </mc:AlternateContent>
      <p:sp>
        <p:nvSpPr>
          <p:cNvPr id="45" name="TextBox 44">
            <a:extLst>
              <a:ext uri="{FF2B5EF4-FFF2-40B4-BE49-F238E27FC236}">
                <a16:creationId xmlns="" xmlns:a16="http://schemas.microsoft.com/office/drawing/2014/main" id="{F529EDB7-370D-4A47-BEDD-23B13DB49249}"/>
              </a:ext>
            </a:extLst>
          </p:cNvPr>
          <p:cNvSpPr txBox="1"/>
          <p:nvPr/>
        </p:nvSpPr>
        <p:spPr>
          <a:xfrm>
            <a:off x="10238779" y="3920107"/>
            <a:ext cx="614219" cy="421268"/>
          </a:xfrm>
          <a:prstGeom prst="rect">
            <a:avLst/>
          </a:prstGeom>
        </p:spPr>
        <p:txBody>
          <a:bodyPr wrap="none" lIns="0" tIns="0" rIns="0" bIns="0" rtlCol="0">
            <a:noAutofit/>
          </a:bodyPr>
          <a:lstStyle/>
          <a:p>
            <a:pPr algn="l"/>
            <a:endParaRPr lang="en-US" b="1" dirty="0">
              <a:latin typeface="Montserrat SemiBold" panose="00000700000000000000" pitchFamily="2" charset="-52"/>
            </a:endParaRPr>
          </a:p>
        </p:txBody>
      </p:sp>
      <mc:AlternateContent xmlns:mc="http://schemas.openxmlformats.org/markup-compatibility/2006" xmlns:a14="http://schemas.microsoft.com/office/drawing/2010/main">
        <mc:Choice Requires="a14">
          <p:sp>
            <p:nvSpPr>
              <p:cNvPr id="46" name="TextBox 45">
                <a:extLst>
                  <a:ext uri="{FF2B5EF4-FFF2-40B4-BE49-F238E27FC236}">
                    <a16:creationId xmlns="" xmlns:a16="http://schemas.microsoft.com/office/drawing/2014/main" id="{CE0E479E-548E-45D9-9153-00099F4B7EB9}"/>
                  </a:ext>
                </a:extLst>
              </p:cNvPr>
              <p:cNvSpPr txBox="1"/>
              <p:nvPr/>
            </p:nvSpPr>
            <p:spPr>
              <a:xfrm>
                <a:off x="9408749" y="4435194"/>
                <a:ext cx="614219" cy="421268"/>
              </a:xfrm>
              <a:prstGeom prst="rect">
                <a:avLst/>
              </a:prstGeom>
            </p:spPr>
            <p:txBody>
              <a:bodyPr wrap="none" lIns="0" tIns="0" rIns="0" bIns="0" rtlCol="0">
                <a:noAutofit/>
              </a:bodyPr>
              <a:lstStyle/>
              <a:p>
                <a:pPr algn="l"/>
                <a14:m>
                  <m:oMathPara xmlns:m="http://schemas.openxmlformats.org/officeDocument/2006/math">
                    <m:oMathParaPr>
                      <m:jc m:val="centerGroup"/>
                    </m:oMathParaPr>
                    <m:oMath xmlns:m="http://schemas.openxmlformats.org/officeDocument/2006/math">
                      <m:r>
                        <a:rPr lang="en-US" sz="2000" b="1" i="1" smtClean="0">
                          <a:latin typeface="Cambria Math" panose="02040503050406030204" pitchFamily="18" charset="0"/>
                        </a:rPr>
                        <m:t>𝑶</m:t>
                      </m:r>
                    </m:oMath>
                  </m:oMathPara>
                </a14:m>
                <a:endParaRPr lang="en-US" sz="2000" b="1" dirty="0">
                  <a:latin typeface="Montserrat SemiBold" panose="00000700000000000000" pitchFamily="2" charset="-52"/>
                </a:endParaRPr>
              </a:p>
            </p:txBody>
          </p:sp>
        </mc:Choice>
        <mc:Fallback xmlns="">
          <p:sp>
            <p:nvSpPr>
              <p:cNvPr id="46" name="TextBox 45">
                <a:extLst>
                  <a:ext uri="{FF2B5EF4-FFF2-40B4-BE49-F238E27FC236}">
                    <a16:creationId xmlns:a16="http://schemas.microsoft.com/office/drawing/2014/main" id="{CE0E479E-548E-45D9-9153-00099F4B7EB9}"/>
                  </a:ext>
                </a:extLst>
              </p:cNvPr>
              <p:cNvSpPr txBox="1">
                <a:spLocks noRot="1" noChangeAspect="1" noMove="1" noResize="1" noEditPoints="1" noAdjustHandles="1" noChangeArrowheads="1" noChangeShapeType="1" noTextEdit="1"/>
              </p:cNvSpPr>
              <p:nvPr/>
            </p:nvSpPr>
            <p:spPr>
              <a:xfrm>
                <a:off x="9408749" y="4435194"/>
                <a:ext cx="614219" cy="421268"/>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 xmlns:a16="http://schemas.microsoft.com/office/drawing/2014/main" id="{6981B0E2-8C5E-41B6-88E3-FF0B314C4F17}"/>
                  </a:ext>
                </a:extLst>
              </p:cNvPr>
              <p:cNvSpPr txBox="1"/>
              <p:nvPr/>
            </p:nvSpPr>
            <p:spPr>
              <a:xfrm>
                <a:off x="9341568" y="2564266"/>
                <a:ext cx="614219" cy="421268"/>
              </a:xfrm>
              <a:prstGeom prst="rect">
                <a:avLst/>
              </a:prstGeom>
            </p:spPr>
            <p:txBody>
              <a:bodyPr wrap="none" lIns="0" tIns="0" rIns="0" bIns="0" rtlCol="0">
                <a:noAutofit/>
              </a:bodyPr>
              <a:lstStyle/>
              <a:p>
                <a:pPr algn="l"/>
                <a14:m>
                  <m:oMathPara xmlns:m="http://schemas.openxmlformats.org/officeDocument/2006/math">
                    <m:oMathParaPr>
                      <m:jc m:val="centerGroup"/>
                    </m:oMathParaPr>
                    <m:oMath xmlns:m="http://schemas.openxmlformats.org/officeDocument/2006/math">
                      <m:r>
                        <a:rPr lang="en-US" sz="2000" b="1" i="1" smtClean="0">
                          <a:latin typeface="Cambria Math" panose="02040503050406030204" pitchFamily="18" charset="0"/>
                        </a:rPr>
                        <m:t>𝑶</m:t>
                      </m:r>
                      <m:r>
                        <a:rPr lang="en-US" sz="2000" b="1" i="1" smtClean="0">
                          <a:latin typeface="Cambria Math" panose="02040503050406030204" pitchFamily="18" charset="0"/>
                        </a:rPr>
                        <m:t>′</m:t>
                      </m:r>
                    </m:oMath>
                  </m:oMathPara>
                </a14:m>
                <a:endParaRPr lang="en-US" sz="2000" b="1" dirty="0">
                  <a:latin typeface="Montserrat SemiBold" panose="00000700000000000000" pitchFamily="2" charset="-52"/>
                </a:endParaRPr>
              </a:p>
            </p:txBody>
          </p:sp>
        </mc:Choice>
        <mc:Fallback xmlns="">
          <p:sp>
            <p:nvSpPr>
              <p:cNvPr id="47" name="TextBox 46">
                <a:extLst>
                  <a:ext uri="{FF2B5EF4-FFF2-40B4-BE49-F238E27FC236}">
                    <a16:creationId xmlns:a16="http://schemas.microsoft.com/office/drawing/2014/main" id="{6981B0E2-8C5E-41B6-88E3-FF0B314C4F17}"/>
                  </a:ext>
                </a:extLst>
              </p:cNvPr>
              <p:cNvSpPr txBox="1">
                <a:spLocks noRot="1" noChangeAspect="1" noMove="1" noResize="1" noEditPoints="1" noAdjustHandles="1" noChangeArrowheads="1" noChangeShapeType="1" noTextEdit="1"/>
              </p:cNvSpPr>
              <p:nvPr/>
            </p:nvSpPr>
            <p:spPr>
              <a:xfrm>
                <a:off x="9341568" y="2564266"/>
                <a:ext cx="614219" cy="421268"/>
              </a:xfrm>
              <a:prstGeom prst="rect">
                <a:avLst/>
              </a:prstGeom>
              <a:blipFill>
                <a:blip r:embed="rId9"/>
                <a:stretch>
                  <a:fillRect t="-144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 xmlns:a16="http://schemas.microsoft.com/office/drawing/2014/main" id="{76809874-7DC7-4244-B26D-096BE396AC1F}"/>
                  </a:ext>
                </a:extLst>
              </p:cNvPr>
              <p:cNvSpPr txBox="1"/>
              <p:nvPr/>
            </p:nvSpPr>
            <p:spPr>
              <a:xfrm>
                <a:off x="10362739" y="3044029"/>
                <a:ext cx="614219" cy="421268"/>
              </a:xfrm>
              <a:prstGeom prst="rect">
                <a:avLst/>
              </a:prstGeom>
            </p:spPr>
            <p:txBody>
              <a:bodyPr wrap="none" lIns="0" tIns="0" rIns="0" bIns="0" rtlCol="0">
                <a:noAutofit/>
              </a:bodyPr>
              <a:lstStyle/>
              <a:p>
                <a:pPr algn="l"/>
                <a14:m>
                  <m:oMathPara xmlns:m="http://schemas.openxmlformats.org/officeDocument/2006/math">
                    <m:oMathParaPr>
                      <m:jc m:val="centerGroup"/>
                    </m:oMathParaPr>
                    <m:oMath xmlns:m="http://schemas.openxmlformats.org/officeDocument/2006/math">
                      <m:r>
                        <a:rPr lang="en-US" sz="2000" b="1" i="1" smtClean="0">
                          <a:latin typeface="Cambria Math" panose="02040503050406030204" pitchFamily="18" charset="0"/>
                        </a:rPr>
                        <m:t>𝑴</m:t>
                      </m:r>
                    </m:oMath>
                  </m:oMathPara>
                </a14:m>
                <a:endParaRPr lang="en-US" sz="2000" b="1" dirty="0">
                  <a:latin typeface="Montserrat SemiBold" panose="00000700000000000000" pitchFamily="2" charset="-52"/>
                </a:endParaRPr>
              </a:p>
            </p:txBody>
          </p:sp>
        </mc:Choice>
        <mc:Fallback xmlns="">
          <p:sp>
            <p:nvSpPr>
              <p:cNvPr id="48" name="TextBox 47">
                <a:extLst>
                  <a:ext uri="{FF2B5EF4-FFF2-40B4-BE49-F238E27FC236}">
                    <a16:creationId xmlns:a16="http://schemas.microsoft.com/office/drawing/2014/main" id="{76809874-7DC7-4244-B26D-096BE396AC1F}"/>
                  </a:ext>
                </a:extLst>
              </p:cNvPr>
              <p:cNvSpPr txBox="1">
                <a:spLocks noRot="1" noChangeAspect="1" noMove="1" noResize="1" noEditPoints="1" noAdjustHandles="1" noChangeArrowheads="1" noChangeShapeType="1" noTextEdit="1"/>
              </p:cNvSpPr>
              <p:nvPr/>
            </p:nvSpPr>
            <p:spPr>
              <a:xfrm>
                <a:off x="10362739" y="3044029"/>
                <a:ext cx="614219" cy="421268"/>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 xmlns:a16="http://schemas.microsoft.com/office/drawing/2014/main" id="{B4033B2D-77F5-4801-8038-4DA416158484}"/>
                  </a:ext>
                </a:extLst>
              </p:cNvPr>
              <p:cNvSpPr txBox="1"/>
              <p:nvPr/>
            </p:nvSpPr>
            <p:spPr>
              <a:xfrm>
                <a:off x="10073143" y="3643982"/>
                <a:ext cx="614219" cy="421268"/>
              </a:xfrm>
              <a:prstGeom prst="rect">
                <a:avLst/>
              </a:prstGeom>
            </p:spPr>
            <p:txBody>
              <a:bodyPr wrap="none" lIns="0" tIns="0" rIns="0" bIns="0" rtlCol="0">
                <a:noAutofit/>
              </a:bodyPr>
              <a:lstStyle/>
              <a:p>
                <a:pPr algn="l"/>
                <a14:m>
                  <m:oMathPara xmlns:m="http://schemas.openxmlformats.org/officeDocument/2006/math">
                    <m:oMathParaPr>
                      <m:jc m:val="centerGroup"/>
                    </m:oMathParaPr>
                    <m:oMath xmlns:m="http://schemas.openxmlformats.org/officeDocument/2006/math">
                      <m:acc>
                        <m:accPr>
                          <m:chr m:val="⃗"/>
                          <m:ctrlPr>
                            <a:rPr lang="en-US" sz="2400" b="1" i="1" smtClean="0">
                              <a:latin typeface="Cambria Math"/>
                            </a:rPr>
                          </m:ctrlPr>
                        </m:accPr>
                        <m:e>
                          <m:r>
                            <a:rPr lang="en-US" sz="2400" b="1" i="1" smtClean="0">
                              <a:latin typeface="Cambria Math" panose="02040503050406030204" pitchFamily="18" charset="0"/>
                            </a:rPr>
                            <m:t>𝒓</m:t>
                          </m:r>
                        </m:e>
                      </m:acc>
                    </m:oMath>
                  </m:oMathPara>
                </a14:m>
                <a:endParaRPr lang="en-US" b="1" dirty="0">
                  <a:latin typeface="Montserrat SemiBold" panose="00000700000000000000" pitchFamily="2" charset="-52"/>
                </a:endParaRPr>
              </a:p>
            </p:txBody>
          </p:sp>
        </mc:Choice>
        <mc:Fallback xmlns="">
          <p:sp>
            <p:nvSpPr>
              <p:cNvPr id="49" name="TextBox 48">
                <a:extLst>
                  <a:ext uri="{FF2B5EF4-FFF2-40B4-BE49-F238E27FC236}">
                    <a16:creationId xmlns:a16="http://schemas.microsoft.com/office/drawing/2014/main" id="{B4033B2D-77F5-4801-8038-4DA416158484}"/>
                  </a:ext>
                </a:extLst>
              </p:cNvPr>
              <p:cNvSpPr txBox="1">
                <a:spLocks noRot="1" noChangeAspect="1" noMove="1" noResize="1" noEditPoints="1" noAdjustHandles="1" noChangeArrowheads="1" noChangeShapeType="1" noTextEdit="1"/>
              </p:cNvSpPr>
              <p:nvPr/>
            </p:nvSpPr>
            <p:spPr>
              <a:xfrm>
                <a:off x="10073143" y="3643982"/>
                <a:ext cx="614219" cy="421268"/>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 xmlns:a16="http://schemas.microsoft.com/office/drawing/2014/main" id="{C1A1777D-AEE0-4549-BF00-950598477274}"/>
                  </a:ext>
                </a:extLst>
              </p:cNvPr>
              <p:cNvSpPr txBox="1"/>
              <p:nvPr/>
            </p:nvSpPr>
            <p:spPr>
              <a:xfrm>
                <a:off x="10673414" y="2764108"/>
                <a:ext cx="614219" cy="421268"/>
              </a:xfrm>
              <a:prstGeom prst="rect">
                <a:avLst/>
              </a:prstGeom>
            </p:spPr>
            <p:txBody>
              <a:bodyPr wrap="none" lIns="0" tIns="0" rIns="0" bIns="0" rtlCol="0">
                <a:noAutofit/>
              </a:bodyPr>
              <a:lstStyle/>
              <a:p>
                <a:pPr algn="l"/>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𝒅</m:t>
                      </m:r>
                      <m:acc>
                        <m:accPr>
                          <m:chr m:val="⃗"/>
                          <m:ctrlPr>
                            <a:rPr lang="en-US" sz="2400" b="1" i="1" smtClean="0">
                              <a:latin typeface="Cambria Math"/>
                            </a:rPr>
                          </m:ctrlPr>
                        </m:accPr>
                        <m:e>
                          <m:r>
                            <a:rPr lang="en-US" sz="2400" b="1" i="1" smtClean="0">
                              <a:latin typeface="Cambria Math" panose="02040503050406030204" pitchFamily="18" charset="0"/>
                            </a:rPr>
                            <m:t>𝒓</m:t>
                          </m:r>
                        </m:e>
                      </m:acc>
                    </m:oMath>
                  </m:oMathPara>
                </a14:m>
                <a:endParaRPr lang="en-US" b="1" dirty="0">
                  <a:latin typeface="Montserrat SemiBold" panose="00000700000000000000" pitchFamily="2" charset="-52"/>
                </a:endParaRPr>
              </a:p>
            </p:txBody>
          </p:sp>
        </mc:Choice>
        <mc:Fallback xmlns="">
          <p:sp>
            <p:nvSpPr>
              <p:cNvPr id="50" name="TextBox 49">
                <a:extLst>
                  <a:ext uri="{FF2B5EF4-FFF2-40B4-BE49-F238E27FC236}">
                    <a16:creationId xmlns:a16="http://schemas.microsoft.com/office/drawing/2014/main" id="{C1A1777D-AEE0-4549-BF00-950598477274}"/>
                  </a:ext>
                </a:extLst>
              </p:cNvPr>
              <p:cNvSpPr txBox="1">
                <a:spLocks noRot="1" noChangeAspect="1" noMove="1" noResize="1" noEditPoints="1" noAdjustHandles="1" noChangeArrowheads="1" noChangeShapeType="1" noTextEdit="1"/>
              </p:cNvSpPr>
              <p:nvPr/>
            </p:nvSpPr>
            <p:spPr>
              <a:xfrm>
                <a:off x="10673414" y="2764108"/>
                <a:ext cx="614219" cy="421268"/>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 xmlns:a16="http://schemas.microsoft.com/office/drawing/2014/main" id="{32F5E2A3-5C32-4255-A54C-DA495D17B3B1}"/>
                  </a:ext>
                </a:extLst>
              </p:cNvPr>
              <p:cNvSpPr txBox="1"/>
              <p:nvPr/>
            </p:nvSpPr>
            <p:spPr>
              <a:xfrm>
                <a:off x="11095181" y="2347849"/>
                <a:ext cx="614219" cy="421268"/>
              </a:xfrm>
              <a:prstGeom prst="rect">
                <a:avLst/>
              </a:prstGeom>
            </p:spPr>
            <p:txBody>
              <a:bodyPr wrap="none" lIns="0" tIns="0" rIns="0" bIns="0" rtlCol="0">
                <a:noAutofit/>
              </a:bodyPr>
              <a:lstStyle/>
              <a:p>
                <a:pPr algn="l"/>
                <a14:m>
                  <m:oMathPara xmlns:m="http://schemas.openxmlformats.org/officeDocument/2006/math">
                    <m:oMathParaPr>
                      <m:jc m:val="centerGroup"/>
                    </m:oMathParaPr>
                    <m:oMath xmlns:m="http://schemas.openxmlformats.org/officeDocument/2006/math">
                      <m:acc>
                        <m:accPr>
                          <m:chr m:val="⃗"/>
                          <m:ctrlPr>
                            <a:rPr lang="en-US" sz="2400" b="1" i="1" smtClean="0">
                              <a:latin typeface="Cambria Math"/>
                            </a:rPr>
                          </m:ctrlPr>
                        </m:accPr>
                        <m:e>
                          <m:r>
                            <a:rPr lang="en-US" sz="2400" b="1" i="1" smtClean="0">
                              <a:latin typeface="Cambria Math" panose="02040503050406030204" pitchFamily="18" charset="0"/>
                            </a:rPr>
                            <m:t>𝒗</m:t>
                          </m:r>
                        </m:e>
                      </m:acc>
                    </m:oMath>
                  </m:oMathPara>
                </a14:m>
                <a:endParaRPr lang="en-US" b="1" dirty="0">
                  <a:latin typeface="Montserrat SemiBold" panose="00000700000000000000" pitchFamily="2" charset="-52"/>
                </a:endParaRPr>
              </a:p>
            </p:txBody>
          </p:sp>
        </mc:Choice>
        <mc:Fallback xmlns="">
          <p:sp>
            <p:nvSpPr>
              <p:cNvPr id="51" name="TextBox 50">
                <a:extLst>
                  <a:ext uri="{FF2B5EF4-FFF2-40B4-BE49-F238E27FC236}">
                    <a16:creationId xmlns:a16="http://schemas.microsoft.com/office/drawing/2014/main" id="{32F5E2A3-5C32-4255-A54C-DA495D17B3B1}"/>
                  </a:ext>
                </a:extLst>
              </p:cNvPr>
              <p:cNvSpPr txBox="1">
                <a:spLocks noRot="1" noChangeAspect="1" noMove="1" noResize="1" noEditPoints="1" noAdjustHandles="1" noChangeArrowheads="1" noChangeShapeType="1" noTextEdit="1"/>
              </p:cNvSpPr>
              <p:nvPr/>
            </p:nvSpPr>
            <p:spPr>
              <a:xfrm>
                <a:off x="11095181" y="2347849"/>
                <a:ext cx="614219" cy="421268"/>
              </a:xfrm>
              <a:prstGeom prst="rect">
                <a:avLst/>
              </a:prstGeom>
              <a:blipFill>
                <a:blip r:embed="rId13"/>
                <a:stretch>
                  <a:fillRect/>
                </a:stretch>
              </a:blipFill>
            </p:spPr>
            <p:txBody>
              <a:bodyPr/>
              <a:lstStyle/>
              <a:p>
                <a:r>
                  <a:rPr lang="en-US">
                    <a:noFill/>
                  </a:rPr>
                  <a:t> </a:t>
                </a:r>
              </a:p>
            </p:txBody>
          </p:sp>
        </mc:Fallback>
      </mc:AlternateContent>
      <p:sp>
        <p:nvSpPr>
          <p:cNvPr id="3" name="Title 2">
            <a:extLst>
              <a:ext uri="{FF2B5EF4-FFF2-40B4-BE49-F238E27FC236}">
                <a16:creationId xmlns="" xmlns:a16="http://schemas.microsoft.com/office/drawing/2014/main" id="{D7E6C5FA-C2DB-4E1E-8969-8B9F45AE1E94}"/>
              </a:ext>
            </a:extLst>
          </p:cNvPr>
          <p:cNvSpPr>
            <a:spLocks noGrp="1"/>
          </p:cNvSpPr>
          <p:nvPr>
            <p:ph type="title"/>
          </p:nvPr>
        </p:nvSpPr>
        <p:spPr>
          <a:xfrm>
            <a:off x="479425" y="597857"/>
            <a:ext cx="11229975" cy="842742"/>
          </a:xfrm>
        </p:spPr>
        <p:txBody>
          <a:bodyPr/>
          <a:lstStyle/>
          <a:p>
            <a:r>
              <a:rPr lang="ru-RU" dirty="0"/>
              <a:t>Угловая скорость</a:t>
            </a:r>
            <a:endParaRPr lang="en-US" dirty="0"/>
          </a:p>
        </p:txBody>
      </p:sp>
      <p:sp>
        <p:nvSpPr>
          <p:cNvPr id="30" name="TextBox 29">
            <a:extLst>
              <a:ext uri="{FF2B5EF4-FFF2-40B4-BE49-F238E27FC236}">
                <a16:creationId xmlns="" xmlns:a16="http://schemas.microsoft.com/office/drawing/2014/main" id="{0AA95CAE-C2F3-4086-A219-C5226E806348}"/>
              </a:ext>
            </a:extLst>
          </p:cNvPr>
          <p:cNvSpPr txBox="1"/>
          <p:nvPr/>
        </p:nvSpPr>
        <p:spPr>
          <a:xfrm>
            <a:off x="7951424" y="1856857"/>
            <a:ext cx="812800" cy="369332"/>
          </a:xfrm>
          <a:prstGeom prst="rect">
            <a:avLst/>
          </a:prstGeom>
          <a:noFill/>
        </p:spPr>
        <p:txBody>
          <a:bodyPr wrap="square">
            <a:spAutoFit/>
          </a:bodyPr>
          <a:lstStyle/>
          <a:p>
            <a:r>
              <a:rPr lang="ru-RU" b="1" dirty="0">
                <a:cs typeface="Times New Roman" panose="02020603050405020304" pitchFamily="18" charset="0"/>
              </a:rPr>
              <a:t>(1</a:t>
            </a:r>
            <a:r>
              <a:rPr lang="en-US" b="1" dirty="0">
                <a:cs typeface="Times New Roman" panose="02020603050405020304" pitchFamily="18" charset="0"/>
              </a:rPr>
              <a:t>4</a:t>
            </a:r>
            <a:r>
              <a:rPr lang="ru-RU" b="1" dirty="0">
                <a:cs typeface="Times New Roman" panose="02020603050405020304" pitchFamily="18" charset="0"/>
              </a:rPr>
              <a:t>)</a:t>
            </a:r>
            <a:endParaRPr lang="en-US" dirty="0"/>
          </a:p>
        </p:txBody>
      </p:sp>
      <p:graphicFrame>
        <p:nvGraphicFramePr>
          <p:cNvPr id="6" name="Object 5">
            <a:extLst>
              <a:ext uri="{FF2B5EF4-FFF2-40B4-BE49-F238E27FC236}">
                <a16:creationId xmlns="" xmlns:a16="http://schemas.microsoft.com/office/drawing/2014/main" id="{4843DBE1-B4EF-475E-847D-E7B258279F44}"/>
              </a:ext>
            </a:extLst>
          </p:cNvPr>
          <p:cNvGraphicFramePr>
            <a:graphicFrameLocks noChangeAspect="1"/>
          </p:cNvGraphicFramePr>
          <p:nvPr>
            <p:extLst>
              <p:ext uri="{D42A27DB-BD31-4B8C-83A1-F6EECF244321}">
                <p14:modId xmlns:p14="http://schemas.microsoft.com/office/powerpoint/2010/main" val="3360998311"/>
              </p:ext>
            </p:extLst>
          </p:nvPr>
        </p:nvGraphicFramePr>
        <p:xfrm>
          <a:off x="3152268" y="5788541"/>
          <a:ext cx="2438400" cy="736600"/>
        </p:xfrm>
        <a:graphic>
          <a:graphicData uri="http://schemas.openxmlformats.org/presentationml/2006/ole">
            <mc:AlternateContent xmlns:mc="http://schemas.openxmlformats.org/markup-compatibility/2006">
              <mc:Choice xmlns:v="urn:schemas-microsoft-com:vml" Requires="v">
                <p:oleObj spid="_x0000_s14401" name="Equation" r:id="rId14" imgW="2438280" imgH="736560" progId="Equation.DSMT4">
                  <p:embed/>
                </p:oleObj>
              </mc:Choice>
              <mc:Fallback>
                <p:oleObj name="Equation" r:id="rId14" imgW="2438280" imgH="736560" progId="Equation.DSMT4">
                  <p:embed/>
                  <p:pic>
                    <p:nvPicPr>
                      <p:cNvPr id="0" name=""/>
                      <p:cNvPicPr/>
                      <p:nvPr/>
                    </p:nvPicPr>
                    <p:blipFill>
                      <a:blip r:embed="rId15"/>
                      <a:stretch>
                        <a:fillRect/>
                      </a:stretch>
                    </p:blipFill>
                    <p:spPr>
                      <a:xfrm>
                        <a:off x="3152268" y="5788541"/>
                        <a:ext cx="2438400" cy="736600"/>
                      </a:xfrm>
                      <a:prstGeom prst="rect">
                        <a:avLst/>
                      </a:prstGeom>
                    </p:spPr>
                  </p:pic>
                </p:oleObj>
              </mc:Fallback>
            </mc:AlternateContent>
          </a:graphicData>
        </a:graphic>
      </p:graphicFrame>
      <p:sp>
        <p:nvSpPr>
          <p:cNvPr id="34" name="TextBox 33">
            <a:extLst>
              <a:ext uri="{FF2B5EF4-FFF2-40B4-BE49-F238E27FC236}">
                <a16:creationId xmlns="" xmlns:a16="http://schemas.microsoft.com/office/drawing/2014/main" id="{4C9203EF-25AC-4715-8A23-947BD6AE8080}"/>
              </a:ext>
            </a:extLst>
          </p:cNvPr>
          <p:cNvSpPr txBox="1"/>
          <p:nvPr/>
        </p:nvSpPr>
        <p:spPr>
          <a:xfrm>
            <a:off x="7904121" y="6155809"/>
            <a:ext cx="812800" cy="369332"/>
          </a:xfrm>
          <a:prstGeom prst="rect">
            <a:avLst/>
          </a:prstGeom>
          <a:noFill/>
        </p:spPr>
        <p:txBody>
          <a:bodyPr wrap="square">
            <a:spAutoFit/>
          </a:bodyPr>
          <a:lstStyle/>
          <a:p>
            <a:r>
              <a:rPr lang="ru-RU" b="1" dirty="0">
                <a:cs typeface="Times New Roman" panose="02020603050405020304" pitchFamily="18" charset="0"/>
              </a:rPr>
              <a:t>(1</a:t>
            </a:r>
            <a:r>
              <a:rPr lang="en-US" b="1" dirty="0">
                <a:cs typeface="Times New Roman" panose="02020603050405020304" pitchFamily="18" charset="0"/>
              </a:rPr>
              <a:t>5</a:t>
            </a:r>
            <a:r>
              <a:rPr lang="ru-RU" b="1" dirty="0">
                <a:cs typeface="Times New Roman" panose="02020603050405020304" pitchFamily="18" charset="0"/>
              </a:rPr>
              <a:t>)</a:t>
            </a:r>
            <a:endParaRPr lang="en-US" dirty="0"/>
          </a:p>
        </p:txBody>
      </p:sp>
      <p:graphicFrame>
        <p:nvGraphicFramePr>
          <p:cNvPr id="2" name="Объект 1"/>
          <p:cNvGraphicFramePr>
            <a:graphicFrameLocks noChangeAspect="1"/>
          </p:cNvGraphicFramePr>
          <p:nvPr>
            <p:extLst>
              <p:ext uri="{D42A27DB-BD31-4B8C-83A1-F6EECF244321}">
                <p14:modId xmlns:p14="http://schemas.microsoft.com/office/powerpoint/2010/main" val="509631040"/>
              </p:ext>
            </p:extLst>
          </p:nvPr>
        </p:nvGraphicFramePr>
        <p:xfrm>
          <a:off x="3804416" y="1723318"/>
          <a:ext cx="914400" cy="736600"/>
        </p:xfrm>
        <a:graphic>
          <a:graphicData uri="http://schemas.openxmlformats.org/presentationml/2006/ole">
            <mc:AlternateContent xmlns:mc="http://schemas.openxmlformats.org/markup-compatibility/2006">
              <mc:Choice xmlns:v="urn:schemas-microsoft-com:vml" Requires="v">
                <p:oleObj spid="_x0000_s14402" name="Equation" r:id="rId16" imgW="914400" imgH="736560" progId="Equation.DSMT4">
                  <p:embed/>
                </p:oleObj>
              </mc:Choice>
              <mc:Fallback>
                <p:oleObj name="Equation" r:id="rId16" imgW="914400" imgH="736560" progId="Equation.DSMT4">
                  <p:embed/>
                  <p:pic>
                    <p:nvPicPr>
                      <p:cNvPr id="0" name="Object 3"/>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804416" y="1723318"/>
                        <a:ext cx="914400" cy="73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114238605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Текст 9">
            <a:extLst>
              <a:ext uri="{FF2B5EF4-FFF2-40B4-BE49-F238E27FC236}">
                <a16:creationId xmlns="" xmlns:a16="http://schemas.microsoft.com/office/drawing/2014/main" id="{18B6051F-5062-B08B-6B69-0EAF50DEE65A}"/>
              </a:ext>
            </a:extLst>
          </p:cNvPr>
          <p:cNvSpPr>
            <a:spLocks noGrp="1"/>
          </p:cNvSpPr>
          <p:nvPr>
            <p:ph type="body" sz="quarter" idx="14"/>
          </p:nvPr>
        </p:nvSpPr>
        <p:spPr>
          <a:xfrm>
            <a:off x="432415" y="1241902"/>
            <a:ext cx="7878106" cy="5029535"/>
          </a:xfrm>
        </p:spPr>
        <p:txBody>
          <a:bodyPr/>
          <a:lstStyle/>
          <a:p>
            <a:pPr algn="just"/>
            <a:r>
              <a:rPr lang="ru-RU" dirty="0"/>
              <a:t>Аналогично поступательному движению, можем ввести понятие углового ускорения, как «</a:t>
            </a:r>
            <a:r>
              <a:rPr lang="ru-RU" i="1" dirty="0"/>
              <a:t>скорости изменения скорости»</a:t>
            </a:r>
            <a:r>
              <a:rPr lang="en-US" dirty="0"/>
              <a:t>:</a:t>
            </a:r>
          </a:p>
          <a:p>
            <a:pPr algn="just"/>
            <a:endParaRPr lang="en-US" dirty="0"/>
          </a:p>
          <a:p>
            <a:pPr algn="just"/>
            <a:endParaRPr lang="ru-RU" dirty="0"/>
          </a:p>
          <a:p>
            <a:pPr algn="just"/>
            <a:r>
              <a:rPr lang="ru-RU" dirty="0"/>
              <a:t>Угловые характеристики (14) и (15) можно записать в векторной форме</a:t>
            </a:r>
            <a:r>
              <a:rPr lang="en-US" dirty="0"/>
              <a:t>:</a:t>
            </a:r>
          </a:p>
          <a:p>
            <a:endParaRPr lang="en-US" dirty="0"/>
          </a:p>
          <a:p>
            <a:endParaRPr lang="ru-RU" dirty="0"/>
          </a:p>
          <a:p>
            <a:endParaRPr lang="ru-RU" altLang="en-US" b="1" dirty="0">
              <a:solidFill>
                <a:schemeClr val="accent5"/>
              </a:solidFill>
              <a:sym typeface="Symbol" panose="05050102010706020507" pitchFamily="18" charset="2"/>
            </a:endParaRPr>
          </a:p>
          <a:p>
            <a:endParaRPr lang="ru-RU" dirty="0"/>
          </a:p>
        </p:txBody>
      </p:sp>
      <p:sp>
        <p:nvSpPr>
          <p:cNvPr id="14" name="Текст 13">
            <a:extLst>
              <a:ext uri="{FF2B5EF4-FFF2-40B4-BE49-F238E27FC236}">
                <a16:creationId xmlns="" xmlns:a16="http://schemas.microsoft.com/office/drawing/2014/main" id="{C4E4DC2F-E729-F3E2-59DC-8FCB366C2EFB}"/>
              </a:ext>
            </a:extLst>
          </p:cNvPr>
          <p:cNvSpPr>
            <a:spLocks noGrp="1"/>
          </p:cNvSpPr>
          <p:nvPr>
            <p:ph type="body" sz="quarter" idx="20"/>
          </p:nvPr>
        </p:nvSpPr>
        <p:spPr/>
        <p:txBody>
          <a:bodyPr/>
          <a:lstStyle/>
          <a:p>
            <a:r>
              <a:rPr lang="ru-RU" dirty="0"/>
              <a:t>Кинематика твёрдого тела</a:t>
            </a:r>
          </a:p>
        </p:txBody>
      </p:sp>
      <p:sp>
        <p:nvSpPr>
          <p:cNvPr id="9" name="Arrow: Up 8">
            <a:extLst>
              <a:ext uri="{FF2B5EF4-FFF2-40B4-BE49-F238E27FC236}">
                <a16:creationId xmlns="" xmlns:a16="http://schemas.microsoft.com/office/drawing/2014/main" id="{451AB3A4-8351-4998-A16C-B2812D8135B0}"/>
              </a:ext>
            </a:extLst>
          </p:cNvPr>
          <p:cNvSpPr/>
          <p:nvPr/>
        </p:nvSpPr>
        <p:spPr>
          <a:xfrm>
            <a:off x="9808896" y="1338269"/>
            <a:ext cx="81776" cy="456456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 xmlns:a16="http://schemas.microsoft.com/office/drawing/2014/main" id="{D807EC28-0BBE-49FC-975C-E638473F3ACC}"/>
              </a:ext>
            </a:extLst>
          </p:cNvPr>
          <p:cNvSpPr/>
          <p:nvPr/>
        </p:nvSpPr>
        <p:spPr>
          <a:xfrm>
            <a:off x="8833840" y="2438508"/>
            <a:ext cx="1977483" cy="661639"/>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cxnSp>
        <p:nvCxnSpPr>
          <p:cNvPr id="13" name="Straight Arrow Connector 12">
            <a:extLst>
              <a:ext uri="{FF2B5EF4-FFF2-40B4-BE49-F238E27FC236}">
                <a16:creationId xmlns="" xmlns:a16="http://schemas.microsoft.com/office/drawing/2014/main" id="{07DF7EAF-9963-4822-8156-64D840B9D56D}"/>
              </a:ext>
            </a:extLst>
          </p:cNvPr>
          <p:cNvCxnSpPr>
            <a:cxnSpLocks/>
            <a:endCxn id="11" idx="5"/>
          </p:cNvCxnSpPr>
          <p:nvPr/>
        </p:nvCxnSpPr>
        <p:spPr>
          <a:xfrm>
            <a:off x="9859752" y="2769327"/>
            <a:ext cx="661975" cy="23392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 xmlns:a16="http://schemas.microsoft.com/office/drawing/2014/main" id="{9F141E9A-A42C-4F23-BD9E-A877D3870C2C}"/>
              </a:ext>
            </a:extLst>
          </p:cNvPr>
          <p:cNvCxnSpPr>
            <a:endCxn id="11" idx="6"/>
          </p:cNvCxnSpPr>
          <p:nvPr/>
        </p:nvCxnSpPr>
        <p:spPr>
          <a:xfrm>
            <a:off x="9859752" y="2769327"/>
            <a:ext cx="951571" cy="1"/>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25" name="Arrow: Up 24">
            <a:extLst>
              <a:ext uri="{FF2B5EF4-FFF2-40B4-BE49-F238E27FC236}">
                <a16:creationId xmlns="" xmlns:a16="http://schemas.microsoft.com/office/drawing/2014/main" id="{571BF109-62CD-4D1D-BCD1-76ED95BAA86E}"/>
              </a:ext>
            </a:extLst>
          </p:cNvPr>
          <p:cNvSpPr/>
          <p:nvPr/>
        </p:nvSpPr>
        <p:spPr>
          <a:xfrm>
            <a:off x="9822582" y="1856857"/>
            <a:ext cx="81776" cy="912471"/>
          </a:xfrm>
          <a:prstGeom prst="up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cxnSp>
        <p:nvCxnSpPr>
          <p:cNvPr id="27" name="Straight Connector 26">
            <a:extLst>
              <a:ext uri="{FF2B5EF4-FFF2-40B4-BE49-F238E27FC236}">
                <a16:creationId xmlns="" xmlns:a16="http://schemas.microsoft.com/office/drawing/2014/main" id="{5C83A223-21F5-4D72-B1F9-84A98DFDB53F}"/>
              </a:ext>
            </a:extLst>
          </p:cNvPr>
          <p:cNvCxnSpPr/>
          <p:nvPr/>
        </p:nvCxnSpPr>
        <p:spPr>
          <a:xfrm>
            <a:off x="9849784" y="2867323"/>
            <a:ext cx="0" cy="392165"/>
          </a:xfrm>
          <a:prstGeom prst="line">
            <a:avLst/>
          </a:prstGeom>
          <a:ln w="47625">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8" name="TextBox 27">
                <a:extLst>
                  <a:ext uri="{FF2B5EF4-FFF2-40B4-BE49-F238E27FC236}">
                    <a16:creationId xmlns="" xmlns:a16="http://schemas.microsoft.com/office/drawing/2014/main" id="{73378341-CDAA-450C-934A-FE65B5E4849C}"/>
                  </a:ext>
                </a:extLst>
              </p:cNvPr>
              <p:cNvSpPr txBox="1"/>
              <p:nvPr/>
            </p:nvSpPr>
            <p:spPr>
              <a:xfrm>
                <a:off x="9900949" y="1891824"/>
                <a:ext cx="614219" cy="421268"/>
              </a:xfrm>
              <a:prstGeom prst="rect">
                <a:avLst/>
              </a:prstGeom>
            </p:spPr>
            <p:txBody>
              <a:bodyPr wrap="none" lIns="0" tIns="0" rIns="0" bIns="0" rtlCol="0">
                <a:noAutofit/>
              </a:bodyPr>
              <a:lstStyle/>
              <a:p>
                <a:pPr algn="l"/>
                <a14:m>
                  <m:oMathPara xmlns:m="http://schemas.openxmlformats.org/officeDocument/2006/math">
                    <m:oMathParaPr>
                      <m:jc m:val="centerGroup"/>
                    </m:oMathParaPr>
                    <m:oMath xmlns:m="http://schemas.openxmlformats.org/officeDocument/2006/math">
                      <m:r>
                        <a:rPr lang="en-US" sz="2400" b="1" i="1" smtClean="0">
                          <a:solidFill>
                            <a:schemeClr val="accent2"/>
                          </a:solidFill>
                          <a:latin typeface="Cambria Math" panose="02040503050406030204" pitchFamily="18" charset="0"/>
                        </a:rPr>
                        <m:t>𝒅</m:t>
                      </m:r>
                      <m:acc>
                        <m:accPr>
                          <m:chr m:val="⃗"/>
                          <m:ctrlPr>
                            <a:rPr lang="en-US" sz="2400" b="1" i="1" smtClean="0">
                              <a:solidFill>
                                <a:schemeClr val="accent2"/>
                              </a:solidFill>
                              <a:latin typeface="Cambria Math"/>
                            </a:rPr>
                          </m:ctrlPr>
                        </m:accPr>
                        <m:e>
                          <m:r>
                            <a:rPr lang="en-US" sz="2400" b="1" i="1" smtClean="0">
                              <a:solidFill>
                                <a:schemeClr val="accent2"/>
                              </a:solidFill>
                              <a:latin typeface="Cambria Math" panose="02040503050406030204" pitchFamily="18" charset="0"/>
                              <a:ea typeface="Cambria Math" panose="02040503050406030204" pitchFamily="18" charset="0"/>
                            </a:rPr>
                            <m:t>𝝋</m:t>
                          </m:r>
                        </m:e>
                      </m:acc>
                    </m:oMath>
                  </m:oMathPara>
                </a14:m>
                <a:endParaRPr lang="en-US" b="1" dirty="0">
                  <a:solidFill>
                    <a:schemeClr val="accent2"/>
                  </a:solidFill>
                  <a:latin typeface="Montserrat SemiBold" panose="00000700000000000000" pitchFamily="2" charset="-52"/>
                </a:endParaRPr>
              </a:p>
            </p:txBody>
          </p:sp>
        </mc:Choice>
        <mc:Fallback xmlns="">
          <p:sp>
            <p:nvSpPr>
              <p:cNvPr id="28" name="TextBox 27">
                <a:extLst>
                  <a:ext uri="{FF2B5EF4-FFF2-40B4-BE49-F238E27FC236}">
                    <a16:creationId xmlns:a16="http://schemas.microsoft.com/office/drawing/2014/main" id="{73378341-CDAA-450C-934A-FE65B5E4849C}"/>
                  </a:ext>
                </a:extLst>
              </p:cNvPr>
              <p:cNvSpPr txBox="1">
                <a:spLocks noRot="1" noChangeAspect="1" noMove="1" noResize="1" noEditPoints="1" noAdjustHandles="1" noChangeArrowheads="1" noChangeShapeType="1" noTextEdit="1"/>
              </p:cNvSpPr>
              <p:nvPr/>
            </p:nvSpPr>
            <p:spPr>
              <a:xfrm>
                <a:off x="9900949" y="1891824"/>
                <a:ext cx="614219" cy="421268"/>
              </a:xfrm>
              <a:prstGeom prst="rect">
                <a:avLst/>
              </a:prstGeom>
              <a:blipFill>
                <a:blip r:embed="rId3"/>
                <a:stretch>
                  <a:fillRect l="-2970" r="-3960"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 xmlns:a16="http://schemas.microsoft.com/office/drawing/2014/main" id="{217CD946-8DFD-4E53-99CD-0D781773DD14}"/>
                  </a:ext>
                </a:extLst>
              </p:cNvPr>
              <p:cNvSpPr txBox="1"/>
              <p:nvPr/>
            </p:nvSpPr>
            <p:spPr>
              <a:xfrm>
                <a:off x="9217928" y="1344580"/>
                <a:ext cx="614219" cy="421268"/>
              </a:xfrm>
              <a:prstGeom prst="rect">
                <a:avLst/>
              </a:prstGeom>
            </p:spPr>
            <p:txBody>
              <a:bodyPr wrap="none" lIns="0" tIns="0" rIns="0" bIns="0" rtlCol="0">
                <a:noAutofit/>
              </a:bodyPr>
              <a:lstStyle/>
              <a:p>
                <a:pPr algn="l"/>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𝒅</m:t>
                      </m:r>
                      <m:acc>
                        <m:accPr>
                          <m:chr m:val="⃗"/>
                          <m:ctrlPr>
                            <a:rPr lang="en-US" sz="2400" b="1" i="1" smtClean="0">
                              <a:latin typeface="Cambria Math"/>
                            </a:rPr>
                          </m:ctrlPr>
                        </m:accPr>
                        <m:e>
                          <m:r>
                            <a:rPr lang="en-US" sz="2400" b="1" i="1" smtClean="0">
                              <a:latin typeface="Cambria Math" panose="02040503050406030204" pitchFamily="18" charset="0"/>
                              <a:ea typeface="Cambria Math" panose="02040503050406030204" pitchFamily="18" charset="0"/>
                            </a:rPr>
                            <m:t>𝝎</m:t>
                          </m:r>
                        </m:e>
                      </m:acc>
                    </m:oMath>
                  </m:oMathPara>
                </a14:m>
                <a:endParaRPr lang="en-US" b="1" dirty="0">
                  <a:latin typeface="Montserrat SemiBold" panose="00000700000000000000" pitchFamily="2" charset="-52"/>
                </a:endParaRPr>
              </a:p>
            </p:txBody>
          </p:sp>
        </mc:Choice>
        <mc:Fallback xmlns="">
          <p:sp>
            <p:nvSpPr>
              <p:cNvPr id="29" name="TextBox 28">
                <a:extLst>
                  <a:ext uri="{FF2B5EF4-FFF2-40B4-BE49-F238E27FC236}">
                    <a16:creationId xmlns:a16="http://schemas.microsoft.com/office/drawing/2014/main" id="{217CD946-8DFD-4E53-99CD-0D781773DD14}"/>
                  </a:ext>
                </a:extLst>
              </p:cNvPr>
              <p:cNvSpPr txBox="1">
                <a:spLocks noRot="1" noChangeAspect="1" noMove="1" noResize="1" noEditPoints="1" noAdjustHandles="1" noChangeArrowheads="1" noChangeShapeType="1" noTextEdit="1"/>
              </p:cNvSpPr>
              <p:nvPr/>
            </p:nvSpPr>
            <p:spPr>
              <a:xfrm>
                <a:off x="9217928" y="1344580"/>
                <a:ext cx="614219" cy="421268"/>
              </a:xfrm>
              <a:prstGeom prst="rect">
                <a:avLst/>
              </a:prstGeom>
              <a:blipFill>
                <a:blip r:embed="rId4"/>
                <a:stretch>
                  <a:fillRect l="-396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 xmlns:a16="http://schemas.microsoft.com/office/drawing/2014/main" id="{FD590C49-A219-455B-80A5-CA4BD24D6EF6}"/>
                  </a:ext>
                </a:extLst>
              </p:cNvPr>
              <p:cNvSpPr txBox="1"/>
              <p:nvPr/>
            </p:nvSpPr>
            <p:spPr>
              <a:xfrm>
                <a:off x="10023436" y="2302246"/>
                <a:ext cx="614219" cy="421268"/>
              </a:xfrm>
              <a:prstGeom prst="rect">
                <a:avLst/>
              </a:prstGeom>
            </p:spPr>
            <p:txBody>
              <a:bodyPr wrap="none" lIns="0" tIns="0" rIns="0" bIns="0" rtlCol="0">
                <a:noAutofit/>
              </a:bodyPr>
              <a:lstStyle/>
              <a:p>
                <a:pPr algn="l"/>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𝒅</m:t>
                      </m:r>
                      <m:r>
                        <a:rPr lang="en-US" sz="2400" b="1" i="1" smtClean="0">
                          <a:latin typeface="Cambria Math" panose="02040503050406030204" pitchFamily="18" charset="0"/>
                          <a:ea typeface="Cambria Math" panose="02040503050406030204" pitchFamily="18" charset="0"/>
                        </a:rPr>
                        <m:t>𝝋</m:t>
                      </m:r>
                    </m:oMath>
                  </m:oMathPara>
                </a14:m>
                <a:endParaRPr lang="en-US" b="1" dirty="0">
                  <a:latin typeface="Montserrat SemiBold" panose="00000700000000000000" pitchFamily="2" charset="-52"/>
                </a:endParaRPr>
              </a:p>
            </p:txBody>
          </p:sp>
        </mc:Choice>
        <mc:Fallback xmlns="">
          <p:sp>
            <p:nvSpPr>
              <p:cNvPr id="32" name="TextBox 31">
                <a:extLst>
                  <a:ext uri="{FF2B5EF4-FFF2-40B4-BE49-F238E27FC236}">
                    <a16:creationId xmlns:a16="http://schemas.microsoft.com/office/drawing/2014/main" id="{FD590C49-A219-455B-80A5-CA4BD24D6EF6}"/>
                  </a:ext>
                </a:extLst>
              </p:cNvPr>
              <p:cNvSpPr txBox="1">
                <a:spLocks noRot="1" noChangeAspect="1" noMove="1" noResize="1" noEditPoints="1" noAdjustHandles="1" noChangeArrowheads="1" noChangeShapeType="1" noTextEdit="1"/>
              </p:cNvSpPr>
              <p:nvPr/>
            </p:nvSpPr>
            <p:spPr>
              <a:xfrm>
                <a:off x="10023436" y="2302246"/>
                <a:ext cx="614219" cy="421268"/>
              </a:xfrm>
              <a:prstGeom prst="rect">
                <a:avLst/>
              </a:prstGeom>
              <a:blipFill>
                <a:blip r:embed="rId5"/>
                <a:stretch>
                  <a:fillRect l="-2970" r="-2970" b="-11594"/>
                </a:stretch>
              </a:blipFill>
            </p:spPr>
            <p:txBody>
              <a:bodyPr/>
              <a:lstStyle/>
              <a:p>
                <a:r>
                  <a:rPr lang="en-US">
                    <a:noFill/>
                  </a:rPr>
                  <a:t> </a:t>
                </a:r>
              </a:p>
            </p:txBody>
          </p:sp>
        </mc:Fallback>
      </mc:AlternateContent>
      <p:cxnSp>
        <p:nvCxnSpPr>
          <p:cNvPr id="33" name="Straight Arrow Connector 32">
            <a:extLst>
              <a:ext uri="{FF2B5EF4-FFF2-40B4-BE49-F238E27FC236}">
                <a16:creationId xmlns="" xmlns:a16="http://schemas.microsoft.com/office/drawing/2014/main" id="{2C4EF9E0-FFA8-462E-BF35-E4E75E687643}"/>
              </a:ext>
            </a:extLst>
          </p:cNvPr>
          <p:cNvCxnSpPr>
            <a:cxnSpLocks/>
            <a:endCxn id="11" idx="6"/>
          </p:cNvCxnSpPr>
          <p:nvPr/>
        </p:nvCxnSpPr>
        <p:spPr>
          <a:xfrm flipV="1">
            <a:off x="10508593" y="2769328"/>
            <a:ext cx="302730" cy="23502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 xmlns:a16="http://schemas.microsoft.com/office/drawing/2014/main" id="{C9449FE5-B96F-4CC1-B259-F1AA27D6CD46}"/>
              </a:ext>
            </a:extLst>
          </p:cNvPr>
          <p:cNvCxnSpPr>
            <a:cxnSpLocks/>
          </p:cNvCxnSpPr>
          <p:nvPr/>
        </p:nvCxnSpPr>
        <p:spPr>
          <a:xfrm flipV="1">
            <a:off x="10512311" y="2517730"/>
            <a:ext cx="673770" cy="49275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 xmlns:a16="http://schemas.microsoft.com/office/drawing/2014/main" id="{A75A2E32-E77A-4B1E-9F1C-214A60B5766D}"/>
              </a:ext>
            </a:extLst>
          </p:cNvPr>
          <p:cNvCxnSpPr>
            <a:cxnSpLocks/>
            <a:endCxn id="11" idx="5"/>
          </p:cNvCxnSpPr>
          <p:nvPr/>
        </p:nvCxnSpPr>
        <p:spPr>
          <a:xfrm flipV="1">
            <a:off x="9866786" y="3003252"/>
            <a:ext cx="654941" cy="163674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43" name="Arc 42">
            <a:extLst>
              <a:ext uri="{FF2B5EF4-FFF2-40B4-BE49-F238E27FC236}">
                <a16:creationId xmlns="" xmlns:a16="http://schemas.microsoft.com/office/drawing/2014/main" id="{9BF0F7A7-DCB1-4AED-8838-D45286EFABE3}"/>
              </a:ext>
            </a:extLst>
          </p:cNvPr>
          <p:cNvSpPr/>
          <p:nvPr/>
        </p:nvSpPr>
        <p:spPr>
          <a:xfrm>
            <a:off x="10180671" y="2777768"/>
            <a:ext cx="159370" cy="116975"/>
          </a:xfrm>
          <a:prstGeom prst="arc">
            <a:avLst>
              <a:gd name="adj1" fmla="val 16200000"/>
              <a:gd name="adj2" fmla="val 6498895"/>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4" name="TextBox 43">
                <a:extLst>
                  <a:ext uri="{FF2B5EF4-FFF2-40B4-BE49-F238E27FC236}">
                    <a16:creationId xmlns="" xmlns:a16="http://schemas.microsoft.com/office/drawing/2014/main" id="{A414C3E3-B2C5-4F2E-B1BD-32ED28202D90}"/>
                  </a:ext>
                </a:extLst>
              </p:cNvPr>
              <p:cNvSpPr txBox="1"/>
              <p:nvPr/>
            </p:nvSpPr>
            <p:spPr>
              <a:xfrm>
                <a:off x="9791580" y="2852771"/>
                <a:ext cx="614219" cy="421268"/>
              </a:xfrm>
              <a:prstGeom prst="rect">
                <a:avLst/>
              </a:prstGeom>
            </p:spPr>
            <p:txBody>
              <a:bodyPr wrap="none" lIns="0" tIns="0" rIns="0" bIns="0" rtlCol="0">
                <a:noAutofit/>
              </a:bodyPr>
              <a:lstStyle/>
              <a:p>
                <a:pPr algn="l"/>
                <a14:m>
                  <m:oMathPara xmlns:m="http://schemas.openxmlformats.org/officeDocument/2006/math">
                    <m:oMathParaPr>
                      <m:jc m:val="centerGroup"/>
                    </m:oMathParaPr>
                    <m:oMath xmlns:m="http://schemas.openxmlformats.org/officeDocument/2006/math">
                      <m:r>
                        <a:rPr lang="en-US" sz="2000" b="1" i="1" smtClean="0">
                          <a:latin typeface="Cambria Math" panose="02040503050406030204" pitchFamily="18" charset="0"/>
                        </a:rPr>
                        <m:t>𝑹</m:t>
                      </m:r>
                    </m:oMath>
                  </m:oMathPara>
                </a14:m>
                <a:endParaRPr lang="en-US" sz="2000" b="1" dirty="0">
                  <a:latin typeface="Montserrat SemiBold" panose="00000700000000000000" pitchFamily="2" charset="-52"/>
                </a:endParaRPr>
              </a:p>
            </p:txBody>
          </p:sp>
        </mc:Choice>
        <mc:Fallback xmlns="">
          <p:sp>
            <p:nvSpPr>
              <p:cNvPr id="44" name="TextBox 43">
                <a:extLst>
                  <a:ext uri="{FF2B5EF4-FFF2-40B4-BE49-F238E27FC236}">
                    <a16:creationId xmlns:a16="http://schemas.microsoft.com/office/drawing/2014/main" id="{A414C3E3-B2C5-4F2E-B1BD-32ED28202D90}"/>
                  </a:ext>
                </a:extLst>
              </p:cNvPr>
              <p:cNvSpPr txBox="1">
                <a:spLocks noRot="1" noChangeAspect="1" noMove="1" noResize="1" noEditPoints="1" noAdjustHandles="1" noChangeArrowheads="1" noChangeShapeType="1" noTextEdit="1"/>
              </p:cNvSpPr>
              <p:nvPr/>
            </p:nvSpPr>
            <p:spPr>
              <a:xfrm>
                <a:off x="9791580" y="2852771"/>
                <a:ext cx="614219" cy="421268"/>
              </a:xfrm>
              <a:prstGeom prst="rect">
                <a:avLst/>
              </a:prstGeom>
              <a:blipFill>
                <a:blip r:embed="rId6"/>
                <a:stretch>
                  <a:fillRect/>
                </a:stretch>
              </a:blipFill>
            </p:spPr>
            <p:txBody>
              <a:bodyPr/>
              <a:lstStyle/>
              <a:p>
                <a:r>
                  <a:rPr lang="en-US">
                    <a:noFill/>
                  </a:rPr>
                  <a:t> </a:t>
                </a:r>
              </a:p>
            </p:txBody>
          </p:sp>
        </mc:Fallback>
      </mc:AlternateContent>
      <p:sp>
        <p:nvSpPr>
          <p:cNvPr id="45" name="TextBox 44">
            <a:extLst>
              <a:ext uri="{FF2B5EF4-FFF2-40B4-BE49-F238E27FC236}">
                <a16:creationId xmlns="" xmlns:a16="http://schemas.microsoft.com/office/drawing/2014/main" id="{F529EDB7-370D-4A47-BEDD-23B13DB49249}"/>
              </a:ext>
            </a:extLst>
          </p:cNvPr>
          <p:cNvSpPr txBox="1"/>
          <p:nvPr/>
        </p:nvSpPr>
        <p:spPr>
          <a:xfrm>
            <a:off x="10238779" y="3920107"/>
            <a:ext cx="614219" cy="421268"/>
          </a:xfrm>
          <a:prstGeom prst="rect">
            <a:avLst/>
          </a:prstGeom>
        </p:spPr>
        <p:txBody>
          <a:bodyPr wrap="none" lIns="0" tIns="0" rIns="0" bIns="0" rtlCol="0">
            <a:noAutofit/>
          </a:bodyPr>
          <a:lstStyle/>
          <a:p>
            <a:pPr algn="l"/>
            <a:endParaRPr lang="en-US" b="1" dirty="0">
              <a:latin typeface="Montserrat SemiBold" panose="00000700000000000000" pitchFamily="2" charset="-52"/>
            </a:endParaRPr>
          </a:p>
        </p:txBody>
      </p:sp>
      <mc:AlternateContent xmlns:mc="http://schemas.openxmlformats.org/markup-compatibility/2006" xmlns:a14="http://schemas.microsoft.com/office/drawing/2010/main">
        <mc:Choice Requires="a14">
          <p:sp>
            <p:nvSpPr>
              <p:cNvPr id="46" name="TextBox 45">
                <a:extLst>
                  <a:ext uri="{FF2B5EF4-FFF2-40B4-BE49-F238E27FC236}">
                    <a16:creationId xmlns="" xmlns:a16="http://schemas.microsoft.com/office/drawing/2014/main" id="{CE0E479E-548E-45D9-9153-00099F4B7EB9}"/>
                  </a:ext>
                </a:extLst>
              </p:cNvPr>
              <p:cNvSpPr txBox="1"/>
              <p:nvPr/>
            </p:nvSpPr>
            <p:spPr>
              <a:xfrm>
                <a:off x="9408749" y="4435194"/>
                <a:ext cx="614219" cy="421268"/>
              </a:xfrm>
              <a:prstGeom prst="rect">
                <a:avLst/>
              </a:prstGeom>
            </p:spPr>
            <p:txBody>
              <a:bodyPr wrap="none" lIns="0" tIns="0" rIns="0" bIns="0" rtlCol="0">
                <a:noAutofit/>
              </a:bodyPr>
              <a:lstStyle/>
              <a:p>
                <a:pPr algn="l"/>
                <a14:m>
                  <m:oMathPara xmlns:m="http://schemas.openxmlformats.org/officeDocument/2006/math">
                    <m:oMathParaPr>
                      <m:jc m:val="centerGroup"/>
                    </m:oMathParaPr>
                    <m:oMath xmlns:m="http://schemas.openxmlformats.org/officeDocument/2006/math">
                      <m:r>
                        <a:rPr lang="en-US" sz="2000" b="1" i="1" smtClean="0">
                          <a:latin typeface="Cambria Math" panose="02040503050406030204" pitchFamily="18" charset="0"/>
                        </a:rPr>
                        <m:t>𝑶</m:t>
                      </m:r>
                    </m:oMath>
                  </m:oMathPara>
                </a14:m>
                <a:endParaRPr lang="en-US" sz="2000" b="1" dirty="0">
                  <a:latin typeface="Montserrat SemiBold" panose="00000700000000000000" pitchFamily="2" charset="-52"/>
                </a:endParaRPr>
              </a:p>
            </p:txBody>
          </p:sp>
        </mc:Choice>
        <mc:Fallback xmlns="">
          <p:sp>
            <p:nvSpPr>
              <p:cNvPr id="46" name="TextBox 45">
                <a:extLst>
                  <a:ext uri="{FF2B5EF4-FFF2-40B4-BE49-F238E27FC236}">
                    <a16:creationId xmlns:a16="http://schemas.microsoft.com/office/drawing/2014/main" id="{CE0E479E-548E-45D9-9153-00099F4B7EB9}"/>
                  </a:ext>
                </a:extLst>
              </p:cNvPr>
              <p:cNvSpPr txBox="1">
                <a:spLocks noRot="1" noChangeAspect="1" noMove="1" noResize="1" noEditPoints="1" noAdjustHandles="1" noChangeArrowheads="1" noChangeShapeType="1" noTextEdit="1"/>
              </p:cNvSpPr>
              <p:nvPr/>
            </p:nvSpPr>
            <p:spPr>
              <a:xfrm>
                <a:off x="9408749" y="4435194"/>
                <a:ext cx="614219" cy="421268"/>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 xmlns:a16="http://schemas.microsoft.com/office/drawing/2014/main" id="{6981B0E2-8C5E-41B6-88E3-FF0B314C4F17}"/>
                  </a:ext>
                </a:extLst>
              </p:cNvPr>
              <p:cNvSpPr txBox="1"/>
              <p:nvPr/>
            </p:nvSpPr>
            <p:spPr>
              <a:xfrm>
                <a:off x="9341568" y="2564266"/>
                <a:ext cx="614219" cy="421268"/>
              </a:xfrm>
              <a:prstGeom prst="rect">
                <a:avLst/>
              </a:prstGeom>
            </p:spPr>
            <p:txBody>
              <a:bodyPr wrap="none" lIns="0" tIns="0" rIns="0" bIns="0" rtlCol="0">
                <a:noAutofit/>
              </a:bodyPr>
              <a:lstStyle/>
              <a:p>
                <a:pPr algn="l"/>
                <a14:m>
                  <m:oMathPara xmlns:m="http://schemas.openxmlformats.org/officeDocument/2006/math">
                    <m:oMathParaPr>
                      <m:jc m:val="centerGroup"/>
                    </m:oMathParaPr>
                    <m:oMath xmlns:m="http://schemas.openxmlformats.org/officeDocument/2006/math">
                      <m:r>
                        <a:rPr lang="en-US" sz="2000" b="1" i="1" smtClean="0">
                          <a:latin typeface="Cambria Math" panose="02040503050406030204" pitchFamily="18" charset="0"/>
                        </a:rPr>
                        <m:t>𝑶</m:t>
                      </m:r>
                      <m:r>
                        <a:rPr lang="en-US" sz="2000" b="1" i="1" smtClean="0">
                          <a:latin typeface="Cambria Math" panose="02040503050406030204" pitchFamily="18" charset="0"/>
                        </a:rPr>
                        <m:t>′</m:t>
                      </m:r>
                    </m:oMath>
                  </m:oMathPara>
                </a14:m>
                <a:endParaRPr lang="en-US" sz="2000" b="1" dirty="0">
                  <a:latin typeface="Montserrat SemiBold" panose="00000700000000000000" pitchFamily="2" charset="-52"/>
                </a:endParaRPr>
              </a:p>
            </p:txBody>
          </p:sp>
        </mc:Choice>
        <mc:Fallback xmlns="">
          <p:sp>
            <p:nvSpPr>
              <p:cNvPr id="47" name="TextBox 46">
                <a:extLst>
                  <a:ext uri="{FF2B5EF4-FFF2-40B4-BE49-F238E27FC236}">
                    <a16:creationId xmlns:a16="http://schemas.microsoft.com/office/drawing/2014/main" id="{6981B0E2-8C5E-41B6-88E3-FF0B314C4F17}"/>
                  </a:ext>
                </a:extLst>
              </p:cNvPr>
              <p:cNvSpPr txBox="1">
                <a:spLocks noRot="1" noChangeAspect="1" noMove="1" noResize="1" noEditPoints="1" noAdjustHandles="1" noChangeArrowheads="1" noChangeShapeType="1" noTextEdit="1"/>
              </p:cNvSpPr>
              <p:nvPr/>
            </p:nvSpPr>
            <p:spPr>
              <a:xfrm>
                <a:off x="9341568" y="2564266"/>
                <a:ext cx="614219" cy="421268"/>
              </a:xfrm>
              <a:prstGeom prst="rect">
                <a:avLst/>
              </a:prstGeom>
              <a:blipFill>
                <a:blip r:embed="rId8"/>
                <a:stretch>
                  <a:fillRect t="-144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 xmlns:a16="http://schemas.microsoft.com/office/drawing/2014/main" id="{76809874-7DC7-4244-B26D-096BE396AC1F}"/>
                  </a:ext>
                </a:extLst>
              </p:cNvPr>
              <p:cNvSpPr txBox="1"/>
              <p:nvPr/>
            </p:nvSpPr>
            <p:spPr>
              <a:xfrm>
                <a:off x="10362739" y="3044029"/>
                <a:ext cx="614219" cy="421268"/>
              </a:xfrm>
              <a:prstGeom prst="rect">
                <a:avLst/>
              </a:prstGeom>
            </p:spPr>
            <p:txBody>
              <a:bodyPr wrap="none" lIns="0" tIns="0" rIns="0" bIns="0" rtlCol="0">
                <a:noAutofit/>
              </a:bodyPr>
              <a:lstStyle/>
              <a:p>
                <a:pPr algn="l"/>
                <a14:m>
                  <m:oMathPara xmlns:m="http://schemas.openxmlformats.org/officeDocument/2006/math">
                    <m:oMathParaPr>
                      <m:jc m:val="centerGroup"/>
                    </m:oMathParaPr>
                    <m:oMath xmlns:m="http://schemas.openxmlformats.org/officeDocument/2006/math">
                      <m:r>
                        <a:rPr lang="en-US" sz="2000" b="1" i="1" smtClean="0">
                          <a:latin typeface="Cambria Math" panose="02040503050406030204" pitchFamily="18" charset="0"/>
                        </a:rPr>
                        <m:t>𝑴</m:t>
                      </m:r>
                    </m:oMath>
                  </m:oMathPara>
                </a14:m>
                <a:endParaRPr lang="en-US" sz="2000" b="1" dirty="0">
                  <a:latin typeface="Montserrat SemiBold" panose="00000700000000000000" pitchFamily="2" charset="-52"/>
                </a:endParaRPr>
              </a:p>
            </p:txBody>
          </p:sp>
        </mc:Choice>
        <mc:Fallback xmlns="">
          <p:sp>
            <p:nvSpPr>
              <p:cNvPr id="48" name="TextBox 47">
                <a:extLst>
                  <a:ext uri="{FF2B5EF4-FFF2-40B4-BE49-F238E27FC236}">
                    <a16:creationId xmlns:a16="http://schemas.microsoft.com/office/drawing/2014/main" id="{76809874-7DC7-4244-B26D-096BE396AC1F}"/>
                  </a:ext>
                </a:extLst>
              </p:cNvPr>
              <p:cNvSpPr txBox="1">
                <a:spLocks noRot="1" noChangeAspect="1" noMove="1" noResize="1" noEditPoints="1" noAdjustHandles="1" noChangeArrowheads="1" noChangeShapeType="1" noTextEdit="1"/>
              </p:cNvSpPr>
              <p:nvPr/>
            </p:nvSpPr>
            <p:spPr>
              <a:xfrm>
                <a:off x="10362739" y="3044029"/>
                <a:ext cx="614219" cy="421268"/>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 xmlns:a16="http://schemas.microsoft.com/office/drawing/2014/main" id="{B4033B2D-77F5-4801-8038-4DA416158484}"/>
                  </a:ext>
                </a:extLst>
              </p:cNvPr>
              <p:cNvSpPr txBox="1"/>
              <p:nvPr/>
            </p:nvSpPr>
            <p:spPr>
              <a:xfrm>
                <a:off x="10073143" y="3643982"/>
                <a:ext cx="614219" cy="421268"/>
              </a:xfrm>
              <a:prstGeom prst="rect">
                <a:avLst/>
              </a:prstGeom>
            </p:spPr>
            <p:txBody>
              <a:bodyPr wrap="none" lIns="0" tIns="0" rIns="0" bIns="0" rtlCol="0">
                <a:noAutofit/>
              </a:bodyPr>
              <a:lstStyle/>
              <a:p>
                <a:pPr algn="l"/>
                <a14:m>
                  <m:oMathPara xmlns:m="http://schemas.openxmlformats.org/officeDocument/2006/math">
                    <m:oMathParaPr>
                      <m:jc m:val="centerGroup"/>
                    </m:oMathParaPr>
                    <m:oMath xmlns:m="http://schemas.openxmlformats.org/officeDocument/2006/math">
                      <m:acc>
                        <m:accPr>
                          <m:chr m:val="⃗"/>
                          <m:ctrlPr>
                            <a:rPr lang="en-US" sz="2400" b="1" i="1" smtClean="0">
                              <a:latin typeface="Cambria Math"/>
                            </a:rPr>
                          </m:ctrlPr>
                        </m:accPr>
                        <m:e>
                          <m:r>
                            <a:rPr lang="en-US" sz="2400" b="1" i="1" smtClean="0">
                              <a:latin typeface="Cambria Math" panose="02040503050406030204" pitchFamily="18" charset="0"/>
                            </a:rPr>
                            <m:t>𝒓</m:t>
                          </m:r>
                        </m:e>
                      </m:acc>
                    </m:oMath>
                  </m:oMathPara>
                </a14:m>
                <a:endParaRPr lang="en-US" b="1" dirty="0">
                  <a:latin typeface="Montserrat SemiBold" panose="00000700000000000000" pitchFamily="2" charset="-52"/>
                </a:endParaRPr>
              </a:p>
            </p:txBody>
          </p:sp>
        </mc:Choice>
        <mc:Fallback xmlns="">
          <p:sp>
            <p:nvSpPr>
              <p:cNvPr id="49" name="TextBox 48">
                <a:extLst>
                  <a:ext uri="{FF2B5EF4-FFF2-40B4-BE49-F238E27FC236}">
                    <a16:creationId xmlns:a16="http://schemas.microsoft.com/office/drawing/2014/main" id="{B4033B2D-77F5-4801-8038-4DA416158484}"/>
                  </a:ext>
                </a:extLst>
              </p:cNvPr>
              <p:cNvSpPr txBox="1">
                <a:spLocks noRot="1" noChangeAspect="1" noMove="1" noResize="1" noEditPoints="1" noAdjustHandles="1" noChangeArrowheads="1" noChangeShapeType="1" noTextEdit="1"/>
              </p:cNvSpPr>
              <p:nvPr/>
            </p:nvSpPr>
            <p:spPr>
              <a:xfrm>
                <a:off x="10073143" y="3643982"/>
                <a:ext cx="614219" cy="421268"/>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 xmlns:a16="http://schemas.microsoft.com/office/drawing/2014/main" id="{C1A1777D-AEE0-4549-BF00-950598477274}"/>
                  </a:ext>
                </a:extLst>
              </p:cNvPr>
              <p:cNvSpPr txBox="1"/>
              <p:nvPr/>
            </p:nvSpPr>
            <p:spPr>
              <a:xfrm>
                <a:off x="10673414" y="2764108"/>
                <a:ext cx="614219" cy="421268"/>
              </a:xfrm>
              <a:prstGeom prst="rect">
                <a:avLst/>
              </a:prstGeom>
            </p:spPr>
            <p:txBody>
              <a:bodyPr wrap="none" lIns="0" tIns="0" rIns="0" bIns="0" rtlCol="0">
                <a:noAutofit/>
              </a:bodyPr>
              <a:lstStyle/>
              <a:p>
                <a:pPr algn="l"/>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𝒅</m:t>
                      </m:r>
                      <m:acc>
                        <m:accPr>
                          <m:chr m:val="⃗"/>
                          <m:ctrlPr>
                            <a:rPr lang="en-US" sz="2400" b="1" i="1" smtClean="0">
                              <a:latin typeface="Cambria Math"/>
                            </a:rPr>
                          </m:ctrlPr>
                        </m:accPr>
                        <m:e>
                          <m:r>
                            <a:rPr lang="en-US" sz="2400" b="1" i="1" smtClean="0">
                              <a:latin typeface="Cambria Math" panose="02040503050406030204" pitchFamily="18" charset="0"/>
                            </a:rPr>
                            <m:t>𝒓</m:t>
                          </m:r>
                        </m:e>
                      </m:acc>
                    </m:oMath>
                  </m:oMathPara>
                </a14:m>
                <a:endParaRPr lang="en-US" b="1" dirty="0">
                  <a:latin typeface="Montserrat SemiBold" panose="00000700000000000000" pitchFamily="2" charset="-52"/>
                </a:endParaRPr>
              </a:p>
            </p:txBody>
          </p:sp>
        </mc:Choice>
        <mc:Fallback xmlns="">
          <p:sp>
            <p:nvSpPr>
              <p:cNvPr id="50" name="TextBox 49">
                <a:extLst>
                  <a:ext uri="{FF2B5EF4-FFF2-40B4-BE49-F238E27FC236}">
                    <a16:creationId xmlns:a16="http://schemas.microsoft.com/office/drawing/2014/main" id="{C1A1777D-AEE0-4549-BF00-950598477274}"/>
                  </a:ext>
                </a:extLst>
              </p:cNvPr>
              <p:cNvSpPr txBox="1">
                <a:spLocks noRot="1" noChangeAspect="1" noMove="1" noResize="1" noEditPoints="1" noAdjustHandles="1" noChangeArrowheads="1" noChangeShapeType="1" noTextEdit="1"/>
              </p:cNvSpPr>
              <p:nvPr/>
            </p:nvSpPr>
            <p:spPr>
              <a:xfrm>
                <a:off x="10673414" y="2764108"/>
                <a:ext cx="614219" cy="421268"/>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 xmlns:a16="http://schemas.microsoft.com/office/drawing/2014/main" id="{32F5E2A3-5C32-4255-A54C-DA495D17B3B1}"/>
                  </a:ext>
                </a:extLst>
              </p:cNvPr>
              <p:cNvSpPr txBox="1"/>
              <p:nvPr/>
            </p:nvSpPr>
            <p:spPr>
              <a:xfrm>
                <a:off x="11095181" y="2347849"/>
                <a:ext cx="614219" cy="421268"/>
              </a:xfrm>
              <a:prstGeom prst="rect">
                <a:avLst/>
              </a:prstGeom>
            </p:spPr>
            <p:txBody>
              <a:bodyPr wrap="none" lIns="0" tIns="0" rIns="0" bIns="0" rtlCol="0">
                <a:noAutofit/>
              </a:bodyPr>
              <a:lstStyle/>
              <a:p>
                <a:pPr algn="l"/>
                <a14:m>
                  <m:oMathPara xmlns:m="http://schemas.openxmlformats.org/officeDocument/2006/math">
                    <m:oMathParaPr>
                      <m:jc m:val="centerGroup"/>
                    </m:oMathParaPr>
                    <m:oMath xmlns:m="http://schemas.openxmlformats.org/officeDocument/2006/math">
                      <m:acc>
                        <m:accPr>
                          <m:chr m:val="⃗"/>
                          <m:ctrlPr>
                            <a:rPr lang="en-US" sz="2400" b="1" i="1" smtClean="0">
                              <a:latin typeface="Cambria Math"/>
                            </a:rPr>
                          </m:ctrlPr>
                        </m:accPr>
                        <m:e>
                          <m:r>
                            <a:rPr lang="en-US" sz="2400" b="1" i="1" smtClean="0">
                              <a:latin typeface="Cambria Math" panose="02040503050406030204" pitchFamily="18" charset="0"/>
                            </a:rPr>
                            <m:t>𝒗</m:t>
                          </m:r>
                        </m:e>
                      </m:acc>
                    </m:oMath>
                  </m:oMathPara>
                </a14:m>
                <a:endParaRPr lang="en-US" b="1" dirty="0">
                  <a:latin typeface="Montserrat SemiBold" panose="00000700000000000000" pitchFamily="2" charset="-52"/>
                </a:endParaRPr>
              </a:p>
            </p:txBody>
          </p:sp>
        </mc:Choice>
        <mc:Fallback xmlns="">
          <p:sp>
            <p:nvSpPr>
              <p:cNvPr id="51" name="TextBox 50">
                <a:extLst>
                  <a:ext uri="{FF2B5EF4-FFF2-40B4-BE49-F238E27FC236}">
                    <a16:creationId xmlns:a16="http://schemas.microsoft.com/office/drawing/2014/main" id="{32F5E2A3-5C32-4255-A54C-DA495D17B3B1}"/>
                  </a:ext>
                </a:extLst>
              </p:cNvPr>
              <p:cNvSpPr txBox="1">
                <a:spLocks noRot="1" noChangeAspect="1" noMove="1" noResize="1" noEditPoints="1" noAdjustHandles="1" noChangeArrowheads="1" noChangeShapeType="1" noTextEdit="1"/>
              </p:cNvSpPr>
              <p:nvPr/>
            </p:nvSpPr>
            <p:spPr>
              <a:xfrm>
                <a:off x="11095181" y="2347849"/>
                <a:ext cx="614219" cy="421268"/>
              </a:xfrm>
              <a:prstGeom prst="rect">
                <a:avLst/>
              </a:prstGeom>
              <a:blipFill>
                <a:blip r:embed="rId12"/>
                <a:stretch>
                  <a:fillRect/>
                </a:stretch>
              </a:blipFill>
            </p:spPr>
            <p:txBody>
              <a:bodyPr/>
              <a:lstStyle/>
              <a:p>
                <a:r>
                  <a:rPr lang="en-US">
                    <a:noFill/>
                  </a:rPr>
                  <a:t> </a:t>
                </a:r>
              </a:p>
            </p:txBody>
          </p:sp>
        </mc:Fallback>
      </mc:AlternateContent>
      <p:sp>
        <p:nvSpPr>
          <p:cNvPr id="3" name="Title 2">
            <a:extLst>
              <a:ext uri="{FF2B5EF4-FFF2-40B4-BE49-F238E27FC236}">
                <a16:creationId xmlns="" xmlns:a16="http://schemas.microsoft.com/office/drawing/2014/main" id="{D7E6C5FA-C2DB-4E1E-8969-8B9F45AE1E94}"/>
              </a:ext>
            </a:extLst>
          </p:cNvPr>
          <p:cNvSpPr>
            <a:spLocks noGrp="1"/>
          </p:cNvSpPr>
          <p:nvPr>
            <p:ph type="title"/>
          </p:nvPr>
        </p:nvSpPr>
        <p:spPr>
          <a:xfrm>
            <a:off x="479425" y="597857"/>
            <a:ext cx="11229975" cy="842742"/>
          </a:xfrm>
        </p:spPr>
        <p:txBody>
          <a:bodyPr/>
          <a:lstStyle/>
          <a:p>
            <a:r>
              <a:rPr lang="ru-RU" dirty="0"/>
              <a:t>Угловое ускорение</a:t>
            </a:r>
            <a:endParaRPr lang="en-US" dirty="0"/>
          </a:p>
        </p:txBody>
      </p:sp>
      <p:sp>
        <p:nvSpPr>
          <p:cNvPr id="30" name="TextBox 29">
            <a:extLst>
              <a:ext uri="{FF2B5EF4-FFF2-40B4-BE49-F238E27FC236}">
                <a16:creationId xmlns="" xmlns:a16="http://schemas.microsoft.com/office/drawing/2014/main" id="{0AA95CAE-C2F3-4086-A219-C5226E806348}"/>
              </a:ext>
            </a:extLst>
          </p:cNvPr>
          <p:cNvSpPr txBox="1"/>
          <p:nvPr/>
        </p:nvSpPr>
        <p:spPr>
          <a:xfrm>
            <a:off x="7774124" y="2471858"/>
            <a:ext cx="812800" cy="369332"/>
          </a:xfrm>
          <a:prstGeom prst="rect">
            <a:avLst/>
          </a:prstGeom>
          <a:noFill/>
        </p:spPr>
        <p:txBody>
          <a:bodyPr wrap="square">
            <a:spAutoFit/>
          </a:bodyPr>
          <a:lstStyle/>
          <a:p>
            <a:r>
              <a:rPr lang="ru-RU" b="1" dirty="0">
                <a:cs typeface="Times New Roman" panose="02020603050405020304" pitchFamily="18" charset="0"/>
              </a:rPr>
              <a:t>(1</a:t>
            </a:r>
            <a:r>
              <a:rPr lang="en-US" b="1" dirty="0">
                <a:cs typeface="Times New Roman" panose="02020603050405020304" pitchFamily="18" charset="0"/>
              </a:rPr>
              <a:t>5</a:t>
            </a:r>
            <a:r>
              <a:rPr lang="ru-RU" b="1" dirty="0">
                <a:cs typeface="Times New Roman" panose="02020603050405020304" pitchFamily="18" charset="0"/>
              </a:rPr>
              <a:t>)</a:t>
            </a:r>
            <a:endParaRPr lang="en-US" dirty="0"/>
          </a:p>
        </p:txBody>
      </p:sp>
      <p:sp>
        <p:nvSpPr>
          <p:cNvPr id="34" name="TextBox 33">
            <a:extLst>
              <a:ext uri="{FF2B5EF4-FFF2-40B4-BE49-F238E27FC236}">
                <a16:creationId xmlns="" xmlns:a16="http://schemas.microsoft.com/office/drawing/2014/main" id="{4C9203EF-25AC-4715-8A23-947BD6AE8080}"/>
              </a:ext>
            </a:extLst>
          </p:cNvPr>
          <p:cNvSpPr txBox="1"/>
          <p:nvPr/>
        </p:nvSpPr>
        <p:spPr>
          <a:xfrm>
            <a:off x="7774124" y="4865459"/>
            <a:ext cx="812800" cy="369332"/>
          </a:xfrm>
          <a:prstGeom prst="rect">
            <a:avLst/>
          </a:prstGeom>
          <a:noFill/>
        </p:spPr>
        <p:txBody>
          <a:bodyPr wrap="square">
            <a:spAutoFit/>
          </a:bodyPr>
          <a:lstStyle/>
          <a:p>
            <a:r>
              <a:rPr lang="ru-RU" b="1" dirty="0">
                <a:cs typeface="Times New Roman" panose="02020603050405020304" pitchFamily="18" charset="0"/>
              </a:rPr>
              <a:t>(1</a:t>
            </a:r>
            <a:r>
              <a:rPr lang="en-US" b="1" dirty="0">
                <a:cs typeface="Times New Roman" panose="02020603050405020304" pitchFamily="18" charset="0"/>
              </a:rPr>
              <a:t>6</a:t>
            </a:r>
            <a:r>
              <a:rPr lang="ru-RU" b="1" dirty="0">
                <a:cs typeface="Times New Roman" panose="02020603050405020304" pitchFamily="18" charset="0"/>
              </a:rPr>
              <a:t>)</a:t>
            </a:r>
            <a:endParaRPr lang="en-US" dirty="0"/>
          </a:p>
        </p:txBody>
      </p:sp>
      <p:graphicFrame>
        <p:nvGraphicFramePr>
          <p:cNvPr id="2" name="Object 1">
            <a:extLst>
              <a:ext uri="{FF2B5EF4-FFF2-40B4-BE49-F238E27FC236}">
                <a16:creationId xmlns="" xmlns:a16="http://schemas.microsoft.com/office/drawing/2014/main" id="{16510A17-7B2F-44DC-B1D5-76EDB7C53B7A}"/>
              </a:ext>
            </a:extLst>
          </p:cNvPr>
          <p:cNvGraphicFramePr>
            <a:graphicFrameLocks noChangeAspect="1"/>
          </p:cNvGraphicFramePr>
          <p:nvPr>
            <p:extLst>
              <p:ext uri="{D42A27DB-BD31-4B8C-83A1-F6EECF244321}">
                <p14:modId xmlns:p14="http://schemas.microsoft.com/office/powerpoint/2010/main" val="3684591568"/>
              </p:ext>
            </p:extLst>
          </p:nvPr>
        </p:nvGraphicFramePr>
        <p:xfrm>
          <a:off x="3933318" y="2323259"/>
          <a:ext cx="876300" cy="736600"/>
        </p:xfrm>
        <a:graphic>
          <a:graphicData uri="http://schemas.openxmlformats.org/presentationml/2006/ole">
            <mc:AlternateContent xmlns:mc="http://schemas.openxmlformats.org/markup-compatibility/2006">
              <mc:Choice xmlns:v="urn:schemas-microsoft-com:vml" Requires="v">
                <p:oleObj spid="_x0000_s15482" name="Equation" r:id="rId13" imgW="876240" imgH="736560" progId="Equation.DSMT4">
                  <p:embed/>
                </p:oleObj>
              </mc:Choice>
              <mc:Fallback>
                <p:oleObj name="Equation" r:id="rId13" imgW="876240" imgH="736560" progId="Equation.DSMT4">
                  <p:embed/>
                  <p:pic>
                    <p:nvPicPr>
                      <p:cNvPr id="0" name=""/>
                      <p:cNvPicPr/>
                      <p:nvPr/>
                    </p:nvPicPr>
                    <p:blipFill>
                      <a:blip r:embed="rId14"/>
                      <a:stretch>
                        <a:fillRect/>
                      </a:stretch>
                    </p:blipFill>
                    <p:spPr>
                      <a:xfrm>
                        <a:off x="3933318" y="2323259"/>
                        <a:ext cx="876300" cy="736600"/>
                      </a:xfrm>
                      <a:prstGeom prst="rect">
                        <a:avLst/>
                      </a:prstGeom>
                    </p:spPr>
                  </p:pic>
                </p:oleObj>
              </mc:Fallback>
            </mc:AlternateContent>
          </a:graphicData>
        </a:graphic>
      </p:graphicFrame>
      <p:graphicFrame>
        <p:nvGraphicFramePr>
          <p:cNvPr id="5" name="Object 4">
            <a:extLst>
              <a:ext uri="{FF2B5EF4-FFF2-40B4-BE49-F238E27FC236}">
                <a16:creationId xmlns="" xmlns:a16="http://schemas.microsoft.com/office/drawing/2014/main" id="{9AF93491-FBE6-4D09-A793-8CB4C441230F}"/>
              </a:ext>
            </a:extLst>
          </p:cNvPr>
          <p:cNvGraphicFramePr>
            <a:graphicFrameLocks noChangeAspect="1"/>
          </p:cNvGraphicFramePr>
          <p:nvPr>
            <p:extLst>
              <p:ext uri="{D42A27DB-BD31-4B8C-83A1-F6EECF244321}">
                <p14:modId xmlns:p14="http://schemas.microsoft.com/office/powerpoint/2010/main" val="1161235460"/>
              </p:ext>
            </p:extLst>
          </p:nvPr>
        </p:nvGraphicFramePr>
        <p:xfrm>
          <a:off x="3222625" y="4303713"/>
          <a:ext cx="1206500" cy="406400"/>
        </p:xfrm>
        <a:graphic>
          <a:graphicData uri="http://schemas.openxmlformats.org/presentationml/2006/ole">
            <mc:AlternateContent xmlns:mc="http://schemas.openxmlformats.org/markup-compatibility/2006">
              <mc:Choice xmlns:v="urn:schemas-microsoft-com:vml" Requires="v">
                <p:oleObj spid="_x0000_s15483" name="Equation" r:id="rId15" imgW="1206360" imgH="406080" progId="Equation.DSMT4">
                  <p:embed/>
                </p:oleObj>
              </mc:Choice>
              <mc:Fallback>
                <p:oleObj name="Equation" r:id="rId15" imgW="1206360" imgH="406080" progId="Equation.DSMT4">
                  <p:embed/>
                  <p:pic>
                    <p:nvPicPr>
                      <p:cNvPr id="0" name=""/>
                      <p:cNvPicPr/>
                      <p:nvPr/>
                    </p:nvPicPr>
                    <p:blipFill>
                      <a:blip r:embed="rId16"/>
                      <a:stretch>
                        <a:fillRect/>
                      </a:stretch>
                    </p:blipFill>
                    <p:spPr>
                      <a:xfrm>
                        <a:off x="3222625" y="4303713"/>
                        <a:ext cx="1206500" cy="406400"/>
                      </a:xfrm>
                      <a:prstGeom prst="rect">
                        <a:avLst/>
                      </a:prstGeom>
                    </p:spPr>
                  </p:pic>
                </p:oleObj>
              </mc:Fallback>
            </mc:AlternateContent>
          </a:graphicData>
        </a:graphic>
      </p:graphicFrame>
      <p:graphicFrame>
        <p:nvGraphicFramePr>
          <p:cNvPr id="7" name="Object 6">
            <a:extLst>
              <a:ext uri="{FF2B5EF4-FFF2-40B4-BE49-F238E27FC236}">
                <a16:creationId xmlns="" xmlns:a16="http://schemas.microsoft.com/office/drawing/2014/main" id="{495938A4-7B92-477D-99C6-59F8DC0A0246}"/>
              </a:ext>
            </a:extLst>
          </p:cNvPr>
          <p:cNvGraphicFramePr>
            <a:graphicFrameLocks noChangeAspect="1"/>
          </p:cNvGraphicFramePr>
          <p:nvPr>
            <p:extLst>
              <p:ext uri="{D42A27DB-BD31-4B8C-83A1-F6EECF244321}">
                <p14:modId xmlns:p14="http://schemas.microsoft.com/office/powerpoint/2010/main" val="3919270348"/>
              </p:ext>
            </p:extLst>
          </p:nvPr>
        </p:nvGraphicFramePr>
        <p:xfrm>
          <a:off x="4949318" y="4300117"/>
          <a:ext cx="1282700" cy="431800"/>
        </p:xfrm>
        <a:graphic>
          <a:graphicData uri="http://schemas.openxmlformats.org/presentationml/2006/ole">
            <mc:AlternateContent xmlns:mc="http://schemas.openxmlformats.org/markup-compatibility/2006">
              <mc:Choice xmlns:v="urn:schemas-microsoft-com:vml" Requires="v">
                <p:oleObj spid="_x0000_s15484" name="Equation" r:id="rId17" imgW="1282680" imgH="431640" progId="Equation.DSMT4">
                  <p:embed/>
                </p:oleObj>
              </mc:Choice>
              <mc:Fallback>
                <p:oleObj name="Equation" r:id="rId17" imgW="1282680" imgH="431640" progId="Equation.DSMT4">
                  <p:embed/>
                  <p:pic>
                    <p:nvPicPr>
                      <p:cNvPr id="0" name=""/>
                      <p:cNvPicPr/>
                      <p:nvPr/>
                    </p:nvPicPr>
                    <p:blipFill>
                      <a:blip r:embed="rId18"/>
                      <a:stretch>
                        <a:fillRect/>
                      </a:stretch>
                    </p:blipFill>
                    <p:spPr>
                      <a:xfrm>
                        <a:off x="4949318" y="4300117"/>
                        <a:ext cx="1282700" cy="431800"/>
                      </a:xfrm>
                      <a:prstGeom prst="rect">
                        <a:avLst/>
                      </a:prstGeom>
                    </p:spPr>
                  </p:pic>
                </p:oleObj>
              </mc:Fallback>
            </mc:AlternateContent>
          </a:graphicData>
        </a:graphic>
      </p:graphicFrame>
      <p:graphicFrame>
        <p:nvGraphicFramePr>
          <p:cNvPr id="8" name="Object 7">
            <a:extLst>
              <a:ext uri="{FF2B5EF4-FFF2-40B4-BE49-F238E27FC236}">
                <a16:creationId xmlns="" xmlns:a16="http://schemas.microsoft.com/office/drawing/2014/main" id="{2020D3F0-8260-4DB5-9C41-B3FE8BED5C0D}"/>
              </a:ext>
            </a:extLst>
          </p:cNvPr>
          <p:cNvGraphicFramePr>
            <a:graphicFrameLocks noChangeAspect="1"/>
          </p:cNvGraphicFramePr>
          <p:nvPr>
            <p:extLst>
              <p:ext uri="{D42A27DB-BD31-4B8C-83A1-F6EECF244321}">
                <p14:modId xmlns:p14="http://schemas.microsoft.com/office/powerpoint/2010/main" val="2515034570"/>
              </p:ext>
            </p:extLst>
          </p:nvPr>
        </p:nvGraphicFramePr>
        <p:xfrm>
          <a:off x="3790984" y="4973158"/>
          <a:ext cx="1790700" cy="762000"/>
        </p:xfrm>
        <a:graphic>
          <a:graphicData uri="http://schemas.openxmlformats.org/presentationml/2006/ole">
            <mc:AlternateContent xmlns:mc="http://schemas.openxmlformats.org/markup-compatibility/2006">
              <mc:Choice xmlns:v="urn:schemas-microsoft-com:vml" Requires="v">
                <p:oleObj spid="_x0000_s15485" name="Equation" r:id="rId19" imgW="1790640" imgH="761760" progId="Equation.DSMT4">
                  <p:embed/>
                </p:oleObj>
              </mc:Choice>
              <mc:Fallback>
                <p:oleObj name="Equation" r:id="rId19" imgW="1790640" imgH="761760" progId="Equation.DSMT4">
                  <p:embed/>
                  <p:pic>
                    <p:nvPicPr>
                      <p:cNvPr id="0" name=""/>
                      <p:cNvPicPr/>
                      <p:nvPr/>
                    </p:nvPicPr>
                    <p:blipFill>
                      <a:blip r:embed="rId20"/>
                      <a:stretch>
                        <a:fillRect/>
                      </a:stretch>
                    </p:blipFill>
                    <p:spPr>
                      <a:xfrm>
                        <a:off x="3790984" y="4973158"/>
                        <a:ext cx="1790700" cy="762000"/>
                      </a:xfrm>
                      <a:prstGeom prst="rect">
                        <a:avLst/>
                      </a:prstGeom>
                    </p:spPr>
                  </p:pic>
                </p:oleObj>
              </mc:Fallback>
            </mc:AlternateContent>
          </a:graphicData>
        </a:graphic>
      </p:graphicFrame>
    </p:spTree>
    <p:extLst>
      <p:ext uri="{BB962C8B-B14F-4D97-AF65-F5344CB8AC3E}">
        <p14:creationId xmlns:p14="http://schemas.microsoft.com/office/powerpoint/2010/main" val="124344008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0" name="Текст 9">
                <a:extLst>
                  <a:ext uri="{FF2B5EF4-FFF2-40B4-BE49-F238E27FC236}">
                    <a16:creationId xmlns="" xmlns:a16="http://schemas.microsoft.com/office/drawing/2014/main" id="{18B6051F-5062-B08B-6B69-0EAF50DEE65A}"/>
                  </a:ext>
                </a:extLst>
              </p:cNvPr>
              <p:cNvSpPr>
                <a:spLocks noGrp="1"/>
              </p:cNvSpPr>
              <p:nvPr>
                <p:ph type="body" sz="quarter" idx="14"/>
              </p:nvPr>
            </p:nvSpPr>
            <p:spPr>
              <a:xfrm>
                <a:off x="59473" y="1122581"/>
                <a:ext cx="11916936" cy="5466873"/>
              </a:xfrm>
            </p:spPr>
            <p:txBody>
              <a:bodyPr/>
              <a:lstStyle/>
              <a:p>
                <a:r>
                  <a:rPr lang="ru-RU" sz="1800" dirty="0"/>
                  <a:t>Вектор элементарного </a:t>
                </a:r>
                <a:r>
                  <a:rPr lang="ru-RU" sz="1800" dirty="0">
                    <a:solidFill>
                      <a:schemeClr val="accent5"/>
                    </a:solidFill>
                  </a:rPr>
                  <a:t>углового перемещения </a:t>
                </a:r>
                <a:r>
                  <a:rPr lang="ru-RU" sz="1800" dirty="0"/>
                  <a:t>– аксиальный псевдовектор, равный по величине бесконечно малому углу поворота </a:t>
                </a:r>
                <a14:m>
                  <m:oMath xmlns:m="http://schemas.openxmlformats.org/officeDocument/2006/math">
                    <m:r>
                      <a:rPr lang="en-US" sz="1800" b="0" i="1" smtClean="0">
                        <a:latin typeface="Cambria Math" panose="02040503050406030204" pitchFamily="18" charset="0"/>
                      </a:rPr>
                      <m:t>𝑑</m:t>
                    </m:r>
                    <m:r>
                      <a:rPr lang="en-US" sz="1800" b="0" i="1" smtClean="0">
                        <a:latin typeface="Cambria Math" panose="02040503050406030204" pitchFamily="18" charset="0"/>
                        <a:ea typeface="Cambria Math" panose="02040503050406030204" pitchFamily="18" charset="0"/>
                      </a:rPr>
                      <m:t>𝜑</m:t>
                    </m:r>
                  </m:oMath>
                </a14:m>
                <a:r>
                  <a:rPr lang="en-US" sz="1800" dirty="0"/>
                  <a:t> </a:t>
                </a:r>
                <a:r>
                  <a:rPr lang="ru-RU" sz="1800" dirty="0"/>
                  <a:t>и направленный в сторону движения правого винта. </a:t>
                </a:r>
                <a:endParaRPr lang="en-US" sz="1800" dirty="0"/>
              </a:p>
              <a:p>
                <a:r>
                  <a:rPr lang="ru-RU" sz="1800" dirty="0"/>
                  <a:t>Где </a:t>
                </a:r>
                <a14:m>
                  <m:oMath xmlns:m="http://schemas.openxmlformats.org/officeDocument/2006/math">
                    <m:acc>
                      <m:accPr>
                        <m:chr m:val="⃗"/>
                        <m:ctrlPr>
                          <a:rPr lang="ru-RU" sz="1800" i="1" smtClean="0">
                            <a:latin typeface="Cambria Math"/>
                          </a:rPr>
                        </m:ctrlPr>
                      </m:accPr>
                      <m:e>
                        <m:r>
                          <a:rPr lang="en-US" sz="1800" b="0" i="1" smtClean="0">
                            <a:latin typeface="Cambria Math" panose="02040503050406030204" pitchFamily="18" charset="0"/>
                          </a:rPr>
                          <m:t>𝑘</m:t>
                        </m:r>
                      </m:e>
                    </m:acc>
                  </m:oMath>
                </a14:m>
                <a:r>
                  <a:rPr lang="en-US" sz="1800" dirty="0"/>
                  <a:t> </a:t>
                </a:r>
                <a:r>
                  <a:rPr lang="ru-RU" sz="1800" dirty="0"/>
                  <a:t>единичный вектор нормали к плоскости вращения точки. Угловая скорость и ускорение – аксиальные векторы.</a:t>
                </a:r>
              </a:p>
              <a:p>
                <a:endParaRPr lang="ru-RU" altLang="en-US" b="1" dirty="0">
                  <a:solidFill>
                    <a:schemeClr val="accent5"/>
                  </a:solidFill>
                  <a:sym typeface="Symbol" panose="05050102010706020507" pitchFamily="18" charset="2"/>
                </a:endParaRPr>
              </a:p>
              <a:p>
                <a:endParaRPr lang="en-US" dirty="0"/>
              </a:p>
              <a:p>
                <a:r>
                  <a:rPr lang="ru-RU" sz="1800" dirty="0"/>
                  <a:t>При вращении точки вокруг фиксированной оси на расстоянии </a:t>
                </a:r>
                <a14:m>
                  <m:oMath xmlns:m="http://schemas.openxmlformats.org/officeDocument/2006/math">
                    <m:r>
                      <a:rPr lang="ru-RU" sz="1800">
                        <a:latin typeface="Cambria Math" panose="02040503050406030204" pitchFamily="18" charset="0"/>
                      </a:rPr>
                      <m:t>𝜌</m:t>
                    </m:r>
                  </m:oMath>
                </a14:m>
                <a:r>
                  <a:rPr lang="ru-RU" sz="1800" dirty="0"/>
                  <a:t> от нее векторы линейного и углового элементарных перемещений связаны соотношением</a:t>
                </a:r>
                <a:r>
                  <a:rPr lang="en-US" sz="1800" dirty="0"/>
                  <a:t>:</a:t>
                </a:r>
              </a:p>
              <a:p>
                <a:endParaRPr lang="en-US" sz="1800" dirty="0"/>
              </a:p>
              <a:p>
                <a:r>
                  <a:rPr lang="ru-RU" sz="1800" dirty="0"/>
                  <a:t>Отсюда следует формула Эйлера для линейной скорости </a:t>
                </a:r>
                <a:endParaRPr lang="en-US" sz="1800" dirty="0"/>
              </a:p>
              <a:p>
                <a:endParaRPr lang="en-US" sz="1800" dirty="0"/>
              </a:p>
              <a:p>
                <a:endParaRPr lang="en-US" sz="1800" dirty="0"/>
              </a:p>
              <a:p>
                <a:r>
                  <a:rPr lang="ru-RU" sz="1800" dirty="0"/>
                  <a:t>А также для ускорения</a:t>
                </a:r>
                <a:r>
                  <a:rPr lang="en-US" sz="1800" dirty="0"/>
                  <a:t>(</a:t>
                </a:r>
                <a14:m>
                  <m:oMath xmlns:m="http://schemas.openxmlformats.org/officeDocument/2006/math">
                    <m:acc>
                      <m:accPr>
                        <m:chr m:val="⃗"/>
                        <m:ctrlPr>
                          <a:rPr lang="en-US" sz="1800" i="1" smtClean="0">
                            <a:latin typeface="Cambria Math"/>
                          </a:rPr>
                        </m:ctrlPr>
                      </m:accPr>
                      <m:e>
                        <m:r>
                          <a:rPr lang="en-US" sz="1800" i="1" smtClean="0">
                            <a:latin typeface="Cambria Math" panose="02040503050406030204" pitchFamily="18" charset="0"/>
                            <a:ea typeface="Cambria Math" panose="02040503050406030204" pitchFamily="18" charset="0"/>
                          </a:rPr>
                          <m:t>𝜌</m:t>
                        </m:r>
                      </m:e>
                    </m:acc>
                  </m:oMath>
                </a14:m>
                <a:r>
                  <a:rPr lang="en-US" sz="1800" dirty="0"/>
                  <a:t> - </a:t>
                </a:r>
                <a:r>
                  <a:rPr lang="ru-RU" sz="1800" dirty="0"/>
                  <a:t>радиус-вектор из центра окружности)</a:t>
                </a:r>
                <a:r>
                  <a:rPr lang="en-US" sz="1800" dirty="0"/>
                  <a:t>:</a:t>
                </a:r>
                <a:endParaRPr lang="ru-RU" sz="1800" dirty="0"/>
              </a:p>
            </p:txBody>
          </p:sp>
        </mc:Choice>
        <mc:Fallback xmlns="">
          <p:sp>
            <p:nvSpPr>
              <p:cNvPr id="10" name="Текст 9">
                <a:extLst>
                  <a:ext uri="{FF2B5EF4-FFF2-40B4-BE49-F238E27FC236}">
                    <a16:creationId xmlns:a16="http://schemas.microsoft.com/office/drawing/2014/main" id="{18B6051F-5062-B08B-6B69-0EAF50DEE65A}"/>
                  </a:ext>
                </a:extLst>
              </p:cNvPr>
              <p:cNvSpPr>
                <a:spLocks noGrp="1" noRot="1" noChangeAspect="1" noMove="1" noResize="1" noEditPoints="1" noAdjustHandles="1" noChangeArrowheads="1" noChangeShapeType="1" noTextEdit="1"/>
              </p:cNvSpPr>
              <p:nvPr>
                <p:ph type="body" sz="quarter" idx="14"/>
              </p:nvPr>
            </p:nvSpPr>
            <p:spPr>
              <a:xfrm>
                <a:off x="59473" y="1122581"/>
                <a:ext cx="11916936" cy="5466873"/>
              </a:xfrm>
              <a:blipFill>
                <a:blip r:embed="rId3"/>
                <a:stretch>
                  <a:fillRect l="-460" t="-1003" r="-818"/>
                </a:stretch>
              </a:blipFill>
            </p:spPr>
            <p:txBody>
              <a:bodyPr/>
              <a:lstStyle/>
              <a:p>
                <a:r>
                  <a:rPr lang="en-US">
                    <a:noFill/>
                  </a:rPr>
                  <a:t> </a:t>
                </a:r>
              </a:p>
            </p:txBody>
          </p:sp>
        </mc:Fallback>
      </mc:AlternateContent>
      <p:sp>
        <p:nvSpPr>
          <p:cNvPr id="14" name="Текст 13">
            <a:extLst>
              <a:ext uri="{FF2B5EF4-FFF2-40B4-BE49-F238E27FC236}">
                <a16:creationId xmlns="" xmlns:a16="http://schemas.microsoft.com/office/drawing/2014/main" id="{C4E4DC2F-E729-F3E2-59DC-8FCB366C2EFB}"/>
              </a:ext>
            </a:extLst>
          </p:cNvPr>
          <p:cNvSpPr>
            <a:spLocks noGrp="1"/>
          </p:cNvSpPr>
          <p:nvPr>
            <p:ph type="body" sz="quarter" idx="20"/>
          </p:nvPr>
        </p:nvSpPr>
        <p:spPr/>
        <p:txBody>
          <a:bodyPr/>
          <a:lstStyle/>
          <a:p>
            <a:r>
              <a:rPr lang="ru-RU" dirty="0"/>
              <a:t>Кинематика твёрдого тела</a:t>
            </a:r>
          </a:p>
        </p:txBody>
      </p:sp>
      <p:sp>
        <p:nvSpPr>
          <p:cNvPr id="3" name="Title 2">
            <a:extLst>
              <a:ext uri="{FF2B5EF4-FFF2-40B4-BE49-F238E27FC236}">
                <a16:creationId xmlns="" xmlns:a16="http://schemas.microsoft.com/office/drawing/2014/main" id="{D7E6C5FA-C2DB-4E1E-8969-8B9F45AE1E94}"/>
              </a:ext>
            </a:extLst>
          </p:cNvPr>
          <p:cNvSpPr>
            <a:spLocks noGrp="1"/>
          </p:cNvSpPr>
          <p:nvPr>
            <p:ph type="title"/>
          </p:nvPr>
        </p:nvSpPr>
        <p:spPr>
          <a:xfrm>
            <a:off x="479425" y="597857"/>
            <a:ext cx="11229975" cy="842742"/>
          </a:xfrm>
        </p:spPr>
        <p:txBody>
          <a:bodyPr/>
          <a:lstStyle/>
          <a:p>
            <a:r>
              <a:rPr lang="ru-RU" dirty="0"/>
              <a:t>Связь линейных и угловых характеристик</a:t>
            </a:r>
            <a:endParaRPr lang="en-US" dirty="0"/>
          </a:p>
        </p:txBody>
      </p:sp>
      <p:graphicFrame>
        <p:nvGraphicFramePr>
          <p:cNvPr id="4" name="Object 3">
            <a:extLst>
              <a:ext uri="{FF2B5EF4-FFF2-40B4-BE49-F238E27FC236}">
                <a16:creationId xmlns="" xmlns:a16="http://schemas.microsoft.com/office/drawing/2014/main" id="{54C29EFD-0904-4372-A31F-939A34F07298}"/>
              </a:ext>
            </a:extLst>
          </p:cNvPr>
          <p:cNvGraphicFramePr>
            <a:graphicFrameLocks noChangeAspect="1"/>
          </p:cNvGraphicFramePr>
          <p:nvPr>
            <p:extLst>
              <p:ext uri="{D42A27DB-BD31-4B8C-83A1-F6EECF244321}">
                <p14:modId xmlns:p14="http://schemas.microsoft.com/office/powerpoint/2010/main" val="303803098"/>
              </p:ext>
            </p:extLst>
          </p:nvPr>
        </p:nvGraphicFramePr>
        <p:xfrm>
          <a:off x="5006627" y="1654830"/>
          <a:ext cx="990600" cy="419100"/>
        </p:xfrm>
        <a:graphic>
          <a:graphicData uri="http://schemas.openxmlformats.org/presentationml/2006/ole">
            <mc:AlternateContent xmlns:mc="http://schemas.openxmlformats.org/markup-compatibility/2006">
              <mc:Choice xmlns:v="urn:schemas-microsoft-com:vml" Requires="v">
                <p:oleObj spid="_x0000_s20564" name="Equation" r:id="rId4" imgW="990360" imgH="419040" progId="Equation.DSMT4">
                  <p:embed/>
                </p:oleObj>
              </mc:Choice>
              <mc:Fallback>
                <p:oleObj name="Equation" r:id="rId4" imgW="990360" imgH="419040" progId="Equation.DSMT4">
                  <p:embed/>
                  <p:pic>
                    <p:nvPicPr>
                      <p:cNvPr id="0" name=""/>
                      <p:cNvPicPr/>
                      <p:nvPr/>
                    </p:nvPicPr>
                    <p:blipFill>
                      <a:blip r:embed="rId5"/>
                      <a:stretch>
                        <a:fillRect/>
                      </a:stretch>
                    </p:blipFill>
                    <p:spPr>
                      <a:xfrm>
                        <a:off x="5006627" y="1654830"/>
                        <a:ext cx="990600" cy="419100"/>
                      </a:xfrm>
                      <a:prstGeom prst="rect">
                        <a:avLst/>
                      </a:prstGeom>
                    </p:spPr>
                  </p:pic>
                </p:oleObj>
              </mc:Fallback>
            </mc:AlternateContent>
          </a:graphicData>
        </a:graphic>
      </p:graphicFrame>
      <p:graphicFrame>
        <p:nvGraphicFramePr>
          <p:cNvPr id="6" name="Object 5">
            <a:extLst>
              <a:ext uri="{FF2B5EF4-FFF2-40B4-BE49-F238E27FC236}">
                <a16:creationId xmlns="" xmlns:a16="http://schemas.microsoft.com/office/drawing/2014/main" id="{642702A7-F758-432D-9890-8D1BF13B50DB}"/>
              </a:ext>
            </a:extLst>
          </p:cNvPr>
          <p:cNvGraphicFramePr>
            <a:graphicFrameLocks noChangeAspect="1"/>
          </p:cNvGraphicFramePr>
          <p:nvPr>
            <p:extLst>
              <p:ext uri="{D42A27DB-BD31-4B8C-83A1-F6EECF244321}">
                <p14:modId xmlns:p14="http://schemas.microsoft.com/office/powerpoint/2010/main" val="376959706"/>
              </p:ext>
            </p:extLst>
          </p:nvPr>
        </p:nvGraphicFramePr>
        <p:xfrm>
          <a:off x="3875087" y="2598654"/>
          <a:ext cx="1574800" cy="736600"/>
        </p:xfrm>
        <a:graphic>
          <a:graphicData uri="http://schemas.openxmlformats.org/presentationml/2006/ole">
            <mc:AlternateContent xmlns:mc="http://schemas.openxmlformats.org/markup-compatibility/2006">
              <mc:Choice xmlns:v="urn:schemas-microsoft-com:vml" Requires="v">
                <p:oleObj spid="_x0000_s20565" name="Equation" r:id="rId6" imgW="1574640" imgH="736560" progId="Equation.DSMT4">
                  <p:embed/>
                </p:oleObj>
              </mc:Choice>
              <mc:Fallback>
                <p:oleObj name="Equation" r:id="rId6" imgW="1574640" imgH="736560" progId="Equation.DSMT4">
                  <p:embed/>
                  <p:pic>
                    <p:nvPicPr>
                      <p:cNvPr id="0" name=""/>
                      <p:cNvPicPr/>
                      <p:nvPr/>
                    </p:nvPicPr>
                    <p:blipFill>
                      <a:blip r:embed="rId7"/>
                      <a:stretch>
                        <a:fillRect/>
                      </a:stretch>
                    </p:blipFill>
                    <p:spPr>
                      <a:xfrm>
                        <a:off x="3875087" y="2598654"/>
                        <a:ext cx="1574800" cy="736600"/>
                      </a:xfrm>
                      <a:prstGeom prst="rect">
                        <a:avLst/>
                      </a:prstGeom>
                    </p:spPr>
                  </p:pic>
                </p:oleObj>
              </mc:Fallback>
            </mc:AlternateContent>
          </a:graphicData>
        </a:graphic>
      </p:graphicFrame>
      <p:graphicFrame>
        <p:nvGraphicFramePr>
          <p:cNvPr id="12" name="Object 11">
            <a:extLst>
              <a:ext uri="{FF2B5EF4-FFF2-40B4-BE49-F238E27FC236}">
                <a16:creationId xmlns="" xmlns:a16="http://schemas.microsoft.com/office/drawing/2014/main" id="{FA71C590-DB6F-4A4D-9BC7-D40D895D1204}"/>
              </a:ext>
            </a:extLst>
          </p:cNvPr>
          <p:cNvGraphicFramePr>
            <a:graphicFrameLocks noChangeAspect="1"/>
          </p:cNvGraphicFramePr>
          <p:nvPr>
            <p:extLst>
              <p:ext uri="{D42A27DB-BD31-4B8C-83A1-F6EECF244321}">
                <p14:modId xmlns:p14="http://schemas.microsoft.com/office/powerpoint/2010/main" val="3830733742"/>
              </p:ext>
            </p:extLst>
          </p:nvPr>
        </p:nvGraphicFramePr>
        <p:xfrm>
          <a:off x="5590442" y="2598654"/>
          <a:ext cx="1574800" cy="736600"/>
        </p:xfrm>
        <a:graphic>
          <a:graphicData uri="http://schemas.openxmlformats.org/presentationml/2006/ole">
            <mc:AlternateContent xmlns:mc="http://schemas.openxmlformats.org/markup-compatibility/2006">
              <mc:Choice xmlns:v="urn:schemas-microsoft-com:vml" Requires="v">
                <p:oleObj spid="_x0000_s20566" name="Equation" r:id="rId8" imgW="1574640" imgH="736560" progId="Equation.DSMT4">
                  <p:embed/>
                </p:oleObj>
              </mc:Choice>
              <mc:Fallback>
                <p:oleObj name="Equation" r:id="rId8" imgW="1574640" imgH="736560" progId="Equation.DSMT4">
                  <p:embed/>
                  <p:pic>
                    <p:nvPicPr>
                      <p:cNvPr id="0" name=""/>
                      <p:cNvPicPr/>
                      <p:nvPr/>
                    </p:nvPicPr>
                    <p:blipFill>
                      <a:blip r:embed="rId9"/>
                      <a:stretch>
                        <a:fillRect/>
                      </a:stretch>
                    </p:blipFill>
                    <p:spPr>
                      <a:xfrm>
                        <a:off x="5590442" y="2598654"/>
                        <a:ext cx="1574800" cy="736600"/>
                      </a:xfrm>
                      <a:prstGeom prst="rect">
                        <a:avLst/>
                      </a:prstGeom>
                    </p:spPr>
                  </p:pic>
                </p:oleObj>
              </mc:Fallback>
            </mc:AlternateContent>
          </a:graphicData>
        </a:graphic>
      </p:graphicFrame>
      <p:graphicFrame>
        <p:nvGraphicFramePr>
          <p:cNvPr id="15" name="Object 14">
            <a:extLst>
              <a:ext uri="{FF2B5EF4-FFF2-40B4-BE49-F238E27FC236}">
                <a16:creationId xmlns="" xmlns:a16="http://schemas.microsoft.com/office/drawing/2014/main" id="{B925F4B2-44D4-43F0-AEFE-13AC943ADD21}"/>
              </a:ext>
            </a:extLst>
          </p:cNvPr>
          <p:cNvGraphicFramePr>
            <a:graphicFrameLocks noChangeAspect="1"/>
          </p:cNvGraphicFramePr>
          <p:nvPr>
            <p:extLst>
              <p:ext uri="{D42A27DB-BD31-4B8C-83A1-F6EECF244321}">
                <p14:modId xmlns:p14="http://schemas.microsoft.com/office/powerpoint/2010/main" val="1475971339"/>
              </p:ext>
            </p:extLst>
          </p:nvPr>
        </p:nvGraphicFramePr>
        <p:xfrm>
          <a:off x="4771677" y="4137709"/>
          <a:ext cx="1460500" cy="355600"/>
        </p:xfrm>
        <a:graphic>
          <a:graphicData uri="http://schemas.openxmlformats.org/presentationml/2006/ole">
            <mc:AlternateContent xmlns:mc="http://schemas.openxmlformats.org/markup-compatibility/2006">
              <mc:Choice xmlns:v="urn:schemas-microsoft-com:vml" Requires="v">
                <p:oleObj spid="_x0000_s20567" name="Equation" r:id="rId10" imgW="1460160" imgH="355320" progId="Equation.DSMT4">
                  <p:embed/>
                </p:oleObj>
              </mc:Choice>
              <mc:Fallback>
                <p:oleObj name="Equation" r:id="rId10" imgW="1460160" imgH="355320" progId="Equation.DSMT4">
                  <p:embed/>
                  <p:pic>
                    <p:nvPicPr>
                      <p:cNvPr id="0" name=""/>
                      <p:cNvPicPr/>
                      <p:nvPr/>
                    </p:nvPicPr>
                    <p:blipFill>
                      <a:blip r:embed="rId11"/>
                      <a:stretch>
                        <a:fillRect/>
                      </a:stretch>
                    </p:blipFill>
                    <p:spPr>
                      <a:xfrm>
                        <a:off x="4771677" y="4137709"/>
                        <a:ext cx="1460500" cy="355600"/>
                      </a:xfrm>
                      <a:prstGeom prst="rect">
                        <a:avLst/>
                      </a:prstGeom>
                    </p:spPr>
                  </p:pic>
                </p:oleObj>
              </mc:Fallback>
            </mc:AlternateContent>
          </a:graphicData>
        </a:graphic>
      </p:graphicFrame>
      <p:graphicFrame>
        <p:nvGraphicFramePr>
          <p:cNvPr id="16" name="Object 15">
            <a:extLst>
              <a:ext uri="{FF2B5EF4-FFF2-40B4-BE49-F238E27FC236}">
                <a16:creationId xmlns="" xmlns:a16="http://schemas.microsoft.com/office/drawing/2014/main" id="{A15980FB-9DDA-48B0-A45D-8883E9931E8F}"/>
              </a:ext>
            </a:extLst>
          </p:cNvPr>
          <p:cNvGraphicFramePr>
            <a:graphicFrameLocks noChangeAspect="1"/>
          </p:cNvGraphicFramePr>
          <p:nvPr>
            <p:extLst>
              <p:ext uri="{D42A27DB-BD31-4B8C-83A1-F6EECF244321}">
                <p14:modId xmlns:p14="http://schemas.microsoft.com/office/powerpoint/2010/main" val="4061911594"/>
              </p:ext>
            </p:extLst>
          </p:nvPr>
        </p:nvGraphicFramePr>
        <p:xfrm>
          <a:off x="4123592" y="4887170"/>
          <a:ext cx="3048000" cy="736600"/>
        </p:xfrm>
        <a:graphic>
          <a:graphicData uri="http://schemas.openxmlformats.org/presentationml/2006/ole">
            <mc:AlternateContent xmlns:mc="http://schemas.openxmlformats.org/markup-compatibility/2006">
              <mc:Choice xmlns:v="urn:schemas-microsoft-com:vml" Requires="v">
                <p:oleObj spid="_x0000_s20568" name="Equation" r:id="rId12" imgW="3047760" imgH="736560" progId="Equation.DSMT4">
                  <p:embed/>
                </p:oleObj>
              </mc:Choice>
              <mc:Fallback>
                <p:oleObj name="Equation" r:id="rId12" imgW="3047760" imgH="736560" progId="Equation.DSMT4">
                  <p:embed/>
                  <p:pic>
                    <p:nvPicPr>
                      <p:cNvPr id="0" name=""/>
                      <p:cNvPicPr/>
                      <p:nvPr/>
                    </p:nvPicPr>
                    <p:blipFill>
                      <a:blip r:embed="rId13"/>
                      <a:stretch>
                        <a:fillRect/>
                      </a:stretch>
                    </p:blipFill>
                    <p:spPr>
                      <a:xfrm>
                        <a:off x="4123592" y="4887170"/>
                        <a:ext cx="3048000" cy="736600"/>
                      </a:xfrm>
                      <a:prstGeom prst="rect">
                        <a:avLst/>
                      </a:prstGeom>
                    </p:spPr>
                  </p:pic>
                </p:oleObj>
              </mc:Fallback>
            </mc:AlternateContent>
          </a:graphicData>
        </a:graphic>
      </p:graphicFrame>
      <p:graphicFrame>
        <p:nvGraphicFramePr>
          <p:cNvPr id="17" name="Object 16">
            <a:extLst>
              <a:ext uri="{FF2B5EF4-FFF2-40B4-BE49-F238E27FC236}">
                <a16:creationId xmlns="" xmlns:a16="http://schemas.microsoft.com/office/drawing/2014/main" id="{8027A13B-9511-4B29-800F-2F773956D5A9}"/>
              </a:ext>
            </a:extLst>
          </p:cNvPr>
          <p:cNvGraphicFramePr>
            <a:graphicFrameLocks noChangeAspect="1"/>
          </p:cNvGraphicFramePr>
          <p:nvPr>
            <p:extLst>
              <p:ext uri="{D42A27DB-BD31-4B8C-83A1-F6EECF244321}">
                <p14:modId xmlns:p14="http://schemas.microsoft.com/office/powerpoint/2010/main" val="1775497643"/>
              </p:ext>
            </p:extLst>
          </p:nvPr>
        </p:nvGraphicFramePr>
        <p:xfrm>
          <a:off x="3120292" y="6017631"/>
          <a:ext cx="5054600" cy="736600"/>
        </p:xfrm>
        <a:graphic>
          <a:graphicData uri="http://schemas.openxmlformats.org/presentationml/2006/ole">
            <mc:AlternateContent xmlns:mc="http://schemas.openxmlformats.org/markup-compatibility/2006">
              <mc:Choice xmlns:v="urn:schemas-microsoft-com:vml" Requires="v">
                <p:oleObj spid="_x0000_s20569" name="Equation" r:id="rId14" imgW="5054400" imgH="736560" progId="Equation.DSMT4">
                  <p:embed/>
                </p:oleObj>
              </mc:Choice>
              <mc:Fallback>
                <p:oleObj name="Equation" r:id="rId14" imgW="5054400" imgH="736560" progId="Equation.DSMT4">
                  <p:embed/>
                  <p:pic>
                    <p:nvPicPr>
                      <p:cNvPr id="0" name=""/>
                      <p:cNvPicPr/>
                      <p:nvPr/>
                    </p:nvPicPr>
                    <p:blipFill>
                      <a:blip r:embed="rId15"/>
                      <a:stretch>
                        <a:fillRect/>
                      </a:stretch>
                    </p:blipFill>
                    <p:spPr>
                      <a:xfrm>
                        <a:off x="3120292" y="6017631"/>
                        <a:ext cx="5054600" cy="736600"/>
                      </a:xfrm>
                      <a:prstGeom prst="rect">
                        <a:avLst/>
                      </a:prstGeom>
                    </p:spPr>
                  </p:pic>
                </p:oleObj>
              </mc:Fallback>
            </mc:AlternateContent>
          </a:graphicData>
        </a:graphic>
      </p:graphicFrame>
      <p:pic>
        <p:nvPicPr>
          <p:cNvPr id="38" name="Picture 2">
            <a:extLst>
              <a:ext uri="{FF2B5EF4-FFF2-40B4-BE49-F238E27FC236}">
                <a16:creationId xmlns="" xmlns:a16="http://schemas.microsoft.com/office/drawing/2014/main" id="{7188289B-165B-41A3-A8C2-4BF53D346CCD}"/>
              </a:ext>
            </a:extLst>
          </p:cNvPr>
          <p:cNvPicPr>
            <a:picLocks noChangeAspect="1" noChangeArrowheads="1"/>
          </p:cNvPicPr>
          <p:nvPr/>
        </p:nvPicPr>
        <p:blipFill rotWithShape="1">
          <a:blip r:embed="rId16">
            <a:extLst>
              <a:ext uri="{28A0092B-C50C-407E-A947-70E740481C1C}">
                <a14:useLocalDpi xmlns:a14="http://schemas.microsoft.com/office/drawing/2010/main" val="0"/>
              </a:ext>
            </a:extLst>
          </a:blip>
          <a:srcRect l="67587" t="13732" b="49602"/>
          <a:stretch/>
        </p:blipFill>
        <p:spPr bwMode="auto">
          <a:xfrm>
            <a:off x="8767224" y="4117287"/>
            <a:ext cx="2744668" cy="21129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307355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Заголовок 5">
            <a:extLst>
              <a:ext uri="{FF2B5EF4-FFF2-40B4-BE49-F238E27FC236}">
                <a16:creationId xmlns="" xmlns:a16="http://schemas.microsoft.com/office/drawing/2014/main" id="{BCAFED05-166F-99FB-D4FA-3DBBBAC0242F}"/>
              </a:ext>
            </a:extLst>
          </p:cNvPr>
          <p:cNvSpPr>
            <a:spLocks noGrp="1"/>
          </p:cNvSpPr>
          <p:nvPr>
            <p:ph type="title"/>
          </p:nvPr>
        </p:nvSpPr>
        <p:spPr/>
        <p:txBody>
          <a:bodyPr/>
          <a:lstStyle/>
          <a:p>
            <a:r>
              <a:rPr lang="ru-RU" dirty="0"/>
              <a:t>2. Механика</a:t>
            </a:r>
            <a:br>
              <a:rPr lang="ru-RU" dirty="0"/>
            </a:br>
            <a:r>
              <a:rPr lang="ru-RU" dirty="0"/>
              <a:t>Кинематика </a:t>
            </a:r>
          </a:p>
        </p:txBody>
      </p:sp>
    </p:spTree>
    <p:extLst>
      <p:ext uri="{BB962C8B-B14F-4D97-AF65-F5344CB8AC3E}">
        <p14:creationId xmlns:p14="http://schemas.microsoft.com/office/powerpoint/2010/main" val="125140774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0" name="Текст 9">
                <a:extLst>
                  <a:ext uri="{FF2B5EF4-FFF2-40B4-BE49-F238E27FC236}">
                    <a16:creationId xmlns="" xmlns:a16="http://schemas.microsoft.com/office/drawing/2014/main" id="{18B6051F-5062-B08B-6B69-0EAF50DEE65A}"/>
                  </a:ext>
                </a:extLst>
              </p:cNvPr>
              <p:cNvSpPr>
                <a:spLocks noGrp="1"/>
              </p:cNvSpPr>
              <p:nvPr>
                <p:ph type="body" sz="quarter" idx="14"/>
              </p:nvPr>
            </p:nvSpPr>
            <p:spPr>
              <a:xfrm>
                <a:off x="478824" y="1679240"/>
                <a:ext cx="11229974" cy="5029535"/>
              </a:xfrm>
            </p:spPr>
            <p:txBody>
              <a:bodyPr/>
              <a:lstStyle/>
              <a:p>
                <a:pPr algn="just"/>
                <a:r>
                  <a:rPr lang="ru-RU" dirty="0"/>
                  <a:t>Кинематические формулы для простейших случаев</a:t>
                </a:r>
                <a:r>
                  <a:rPr lang="en-US" dirty="0"/>
                  <a:t>:</a:t>
                </a:r>
              </a:p>
              <a:p>
                <a:pPr algn="just"/>
                <a:r>
                  <a:rPr lang="en-US" dirty="0"/>
                  <a:t>1. </a:t>
                </a:r>
                <a:r>
                  <a:rPr lang="ru-RU" dirty="0"/>
                  <a:t>Р</a:t>
                </a:r>
                <a:r>
                  <a:rPr lang="ru-RU" b="1" dirty="0"/>
                  <a:t>авномерное вращение</a:t>
                </a:r>
                <a:r>
                  <a:rPr lang="en-US" b="1" dirty="0">
                    <a:ea typeface="Cambria Math" panose="02040503050406030204" pitchFamily="18" charset="0"/>
                  </a:rPr>
                  <a:t> </a:t>
                </a:r>
                <a14:m>
                  <m:oMath xmlns:m="http://schemas.openxmlformats.org/officeDocument/2006/math">
                    <m:r>
                      <a:rPr lang="en-US" b="1" i="1">
                        <a:latin typeface="Cambria Math" panose="02040503050406030204" pitchFamily="18" charset="0"/>
                        <a:ea typeface="Cambria Math" panose="02040503050406030204" pitchFamily="18" charset="0"/>
                      </a:rPr>
                      <m:t>𝜺</m:t>
                    </m:r>
                    <m:r>
                      <a:rPr lang="en-US" b="1" i="1">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𝟎</m:t>
                    </m:r>
                  </m:oMath>
                </a14:m>
                <a:r>
                  <a:rPr lang="en-US" b="1" dirty="0"/>
                  <a:t>:</a:t>
                </a:r>
              </a:p>
              <a:p>
                <a:pPr algn="just"/>
                <a:endParaRPr lang="ru-RU" dirty="0"/>
              </a:p>
              <a:p>
                <a:endParaRPr lang="en-US" dirty="0"/>
              </a:p>
              <a:p>
                <a:r>
                  <a:rPr lang="en-US" dirty="0"/>
                  <a:t>2. </a:t>
                </a:r>
                <a:r>
                  <a:rPr lang="ru-RU" dirty="0"/>
                  <a:t>Равнопеременное вращение</a:t>
                </a:r>
                <a:r>
                  <a:rPr lang="en-US" dirty="0"/>
                  <a:t> </a:t>
                </a:r>
                <a14:m>
                  <m:oMath xmlns:m="http://schemas.openxmlformats.org/officeDocument/2006/math">
                    <m:r>
                      <a:rPr lang="en-US" b="1" i="1" smtClean="0">
                        <a:latin typeface="Cambria Math" panose="02040503050406030204" pitchFamily="18" charset="0"/>
                        <a:ea typeface="Cambria Math" panose="02040503050406030204" pitchFamily="18" charset="0"/>
                      </a:rPr>
                      <m:t>𝜺</m:t>
                    </m:r>
                    <m:r>
                      <a:rPr lang="en-US" b="1"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𝒄𝒐𝒏𝒔𝒕</m:t>
                    </m:r>
                  </m:oMath>
                </a14:m>
                <a:r>
                  <a:rPr lang="en-US" dirty="0"/>
                  <a:t>:</a:t>
                </a:r>
              </a:p>
              <a:p>
                <a:endParaRPr lang="en-US" dirty="0"/>
              </a:p>
              <a:p>
                <a:endParaRPr lang="ru-RU" dirty="0"/>
              </a:p>
              <a:p>
                <a:endParaRPr lang="ru-RU" altLang="en-US" b="1" dirty="0">
                  <a:solidFill>
                    <a:schemeClr val="accent5"/>
                  </a:solidFill>
                  <a:sym typeface="Symbol" panose="05050102010706020507" pitchFamily="18" charset="2"/>
                </a:endParaRPr>
              </a:p>
              <a:p>
                <a:endParaRPr lang="ru-RU" dirty="0"/>
              </a:p>
            </p:txBody>
          </p:sp>
        </mc:Choice>
        <mc:Fallback xmlns="">
          <p:sp>
            <p:nvSpPr>
              <p:cNvPr id="10" name="Текст 9">
                <a:extLst>
                  <a:ext uri="{FF2B5EF4-FFF2-40B4-BE49-F238E27FC236}">
                    <a16:creationId xmlns:a16="http://schemas.microsoft.com/office/drawing/2014/main" id="{18B6051F-5062-B08B-6B69-0EAF50DEE65A}"/>
                  </a:ext>
                </a:extLst>
              </p:cNvPr>
              <p:cNvSpPr>
                <a:spLocks noGrp="1" noRot="1" noChangeAspect="1" noMove="1" noResize="1" noEditPoints="1" noAdjustHandles="1" noChangeArrowheads="1" noChangeShapeType="1" noTextEdit="1"/>
              </p:cNvSpPr>
              <p:nvPr>
                <p:ph type="body" sz="quarter" idx="14"/>
              </p:nvPr>
            </p:nvSpPr>
            <p:spPr>
              <a:xfrm>
                <a:off x="478824" y="1679240"/>
                <a:ext cx="11229974" cy="5029535"/>
              </a:xfrm>
              <a:blipFill>
                <a:blip r:embed="rId3"/>
                <a:stretch>
                  <a:fillRect l="-869" t="-1574"/>
                </a:stretch>
              </a:blipFill>
            </p:spPr>
            <p:txBody>
              <a:bodyPr/>
              <a:lstStyle/>
              <a:p>
                <a:r>
                  <a:rPr lang="en-US">
                    <a:noFill/>
                  </a:rPr>
                  <a:t> </a:t>
                </a:r>
              </a:p>
            </p:txBody>
          </p:sp>
        </mc:Fallback>
      </mc:AlternateContent>
      <p:sp>
        <p:nvSpPr>
          <p:cNvPr id="14" name="Текст 13">
            <a:extLst>
              <a:ext uri="{FF2B5EF4-FFF2-40B4-BE49-F238E27FC236}">
                <a16:creationId xmlns="" xmlns:a16="http://schemas.microsoft.com/office/drawing/2014/main" id="{C4E4DC2F-E729-F3E2-59DC-8FCB366C2EFB}"/>
              </a:ext>
            </a:extLst>
          </p:cNvPr>
          <p:cNvSpPr>
            <a:spLocks noGrp="1"/>
          </p:cNvSpPr>
          <p:nvPr>
            <p:ph type="body" sz="quarter" idx="20"/>
          </p:nvPr>
        </p:nvSpPr>
        <p:spPr/>
        <p:txBody>
          <a:bodyPr/>
          <a:lstStyle/>
          <a:p>
            <a:r>
              <a:rPr lang="ru-RU" dirty="0"/>
              <a:t>Кинематика твёрдого тела</a:t>
            </a:r>
          </a:p>
        </p:txBody>
      </p:sp>
      <p:sp>
        <p:nvSpPr>
          <p:cNvPr id="3" name="Title 2">
            <a:extLst>
              <a:ext uri="{FF2B5EF4-FFF2-40B4-BE49-F238E27FC236}">
                <a16:creationId xmlns="" xmlns:a16="http://schemas.microsoft.com/office/drawing/2014/main" id="{D7E6C5FA-C2DB-4E1E-8969-8B9F45AE1E94}"/>
              </a:ext>
            </a:extLst>
          </p:cNvPr>
          <p:cNvSpPr>
            <a:spLocks noGrp="1"/>
          </p:cNvSpPr>
          <p:nvPr>
            <p:ph type="title"/>
          </p:nvPr>
        </p:nvSpPr>
        <p:spPr>
          <a:xfrm>
            <a:off x="479425" y="597857"/>
            <a:ext cx="11229975" cy="842742"/>
          </a:xfrm>
        </p:spPr>
        <p:txBody>
          <a:bodyPr/>
          <a:lstStyle/>
          <a:p>
            <a:r>
              <a:rPr lang="ru-RU" dirty="0"/>
              <a:t>Формулы для описания вращательного движения</a:t>
            </a:r>
            <a:endParaRPr lang="en-US" dirty="0"/>
          </a:p>
        </p:txBody>
      </p:sp>
      <p:sp>
        <p:nvSpPr>
          <p:cNvPr id="30" name="TextBox 29">
            <a:extLst>
              <a:ext uri="{FF2B5EF4-FFF2-40B4-BE49-F238E27FC236}">
                <a16:creationId xmlns="" xmlns:a16="http://schemas.microsoft.com/office/drawing/2014/main" id="{0AA95CAE-C2F3-4086-A219-C5226E806348}"/>
              </a:ext>
            </a:extLst>
          </p:cNvPr>
          <p:cNvSpPr txBox="1"/>
          <p:nvPr/>
        </p:nvSpPr>
        <p:spPr>
          <a:xfrm>
            <a:off x="10420350" y="2741588"/>
            <a:ext cx="812800" cy="369332"/>
          </a:xfrm>
          <a:prstGeom prst="rect">
            <a:avLst/>
          </a:prstGeom>
          <a:noFill/>
        </p:spPr>
        <p:txBody>
          <a:bodyPr wrap="square">
            <a:spAutoFit/>
          </a:bodyPr>
          <a:lstStyle/>
          <a:p>
            <a:r>
              <a:rPr lang="ru-RU" b="1" dirty="0">
                <a:cs typeface="Times New Roman" panose="02020603050405020304" pitchFamily="18" charset="0"/>
              </a:rPr>
              <a:t>(1</a:t>
            </a:r>
            <a:r>
              <a:rPr lang="en-US" b="1" dirty="0">
                <a:cs typeface="Times New Roman" panose="02020603050405020304" pitchFamily="18" charset="0"/>
              </a:rPr>
              <a:t>7</a:t>
            </a:r>
            <a:r>
              <a:rPr lang="ru-RU" b="1" dirty="0">
                <a:cs typeface="Times New Roman" panose="02020603050405020304" pitchFamily="18" charset="0"/>
              </a:rPr>
              <a:t>)</a:t>
            </a:r>
            <a:endParaRPr lang="en-US" dirty="0"/>
          </a:p>
        </p:txBody>
      </p:sp>
      <p:sp>
        <p:nvSpPr>
          <p:cNvPr id="34" name="TextBox 33">
            <a:extLst>
              <a:ext uri="{FF2B5EF4-FFF2-40B4-BE49-F238E27FC236}">
                <a16:creationId xmlns="" xmlns:a16="http://schemas.microsoft.com/office/drawing/2014/main" id="{4C9203EF-25AC-4715-8A23-947BD6AE8080}"/>
              </a:ext>
            </a:extLst>
          </p:cNvPr>
          <p:cNvSpPr txBox="1"/>
          <p:nvPr/>
        </p:nvSpPr>
        <p:spPr>
          <a:xfrm>
            <a:off x="10420350" y="4629389"/>
            <a:ext cx="812800" cy="369332"/>
          </a:xfrm>
          <a:prstGeom prst="rect">
            <a:avLst/>
          </a:prstGeom>
          <a:noFill/>
        </p:spPr>
        <p:txBody>
          <a:bodyPr wrap="square">
            <a:spAutoFit/>
          </a:bodyPr>
          <a:lstStyle/>
          <a:p>
            <a:r>
              <a:rPr lang="ru-RU" b="1" dirty="0">
                <a:cs typeface="Times New Roman" panose="02020603050405020304" pitchFamily="18" charset="0"/>
              </a:rPr>
              <a:t>(1</a:t>
            </a:r>
            <a:r>
              <a:rPr lang="en-US" b="1" dirty="0">
                <a:cs typeface="Times New Roman" panose="02020603050405020304" pitchFamily="18" charset="0"/>
              </a:rPr>
              <a:t>8</a:t>
            </a:r>
            <a:r>
              <a:rPr lang="ru-RU" b="1" dirty="0">
                <a:cs typeface="Times New Roman" panose="02020603050405020304" pitchFamily="18" charset="0"/>
              </a:rPr>
              <a:t>)</a:t>
            </a:r>
            <a:endParaRPr lang="en-US" dirty="0"/>
          </a:p>
        </p:txBody>
      </p:sp>
      <p:graphicFrame>
        <p:nvGraphicFramePr>
          <p:cNvPr id="4" name="Object 3">
            <a:extLst>
              <a:ext uri="{FF2B5EF4-FFF2-40B4-BE49-F238E27FC236}">
                <a16:creationId xmlns="" xmlns:a16="http://schemas.microsoft.com/office/drawing/2014/main" id="{A887F5B9-0A6B-47E7-8C01-6520EDAAFB73}"/>
              </a:ext>
            </a:extLst>
          </p:cNvPr>
          <p:cNvGraphicFramePr>
            <a:graphicFrameLocks noChangeAspect="1"/>
          </p:cNvGraphicFramePr>
          <p:nvPr>
            <p:extLst>
              <p:ext uri="{D42A27DB-BD31-4B8C-83A1-F6EECF244321}">
                <p14:modId xmlns:p14="http://schemas.microsoft.com/office/powerpoint/2010/main" val="2233760535"/>
              </p:ext>
            </p:extLst>
          </p:nvPr>
        </p:nvGraphicFramePr>
        <p:xfrm>
          <a:off x="5401661" y="2729920"/>
          <a:ext cx="1384300" cy="381000"/>
        </p:xfrm>
        <a:graphic>
          <a:graphicData uri="http://schemas.openxmlformats.org/presentationml/2006/ole">
            <mc:AlternateContent xmlns:mc="http://schemas.openxmlformats.org/markup-compatibility/2006">
              <mc:Choice xmlns:v="urn:schemas-microsoft-com:vml" Requires="v">
                <p:oleObj spid="_x0000_s17485" name="Equation" r:id="rId4" imgW="1384200" imgH="380880" progId="Equation.DSMT4">
                  <p:embed/>
                </p:oleObj>
              </mc:Choice>
              <mc:Fallback>
                <p:oleObj name="Equation" r:id="rId4" imgW="1384200" imgH="380880" progId="Equation.DSMT4">
                  <p:embed/>
                  <p:pic>
                    <p:nvPicPr>
                      <p:cNvPr id="0" name=""/>
                      <p:cNvPicPr/>
                      <p:nvPr/>
                    </p:nvPicPr>
                    <p:blipFill>
                      <a:blip r:embed="rId5"/>
                      <a:stretch>
                        <a:fillRect/>
                      </a:stretch>
                    </p:blipFill>
                    <p:spPr>
                      <a:xfrm>
                        <a:off x="5401661" y="2729920"/>
                        <a:ext cx="1384300" cy="381000"/>
                      </a:xfrm>
                      <a:prstGeom prst="rect">
                        <a:avLst/>
                      </a:prstGeom>
                    </p:spPr>
                  </p:pic>
                </p:oleObj>
              </mc:Fallback>
            </mc:AlternateContent>
          </a:graphicData>
        </a:graphic>
      </p:graphicFrame>
      <p:graphicFrame>
        <p:nvGraphicFramePr>
          <p:cNvPr id="6" name="Object 5">
            <a:extLst>
              <a:ext uri="{FF2B5EF4-FFF2-40B4-BE49-F238E27FC236}">
                <a16:creationId xmlns="" xmlns:a16="http://schemas.microsoft.com/office/drawing/2014/main" id="{65620F7C-6766-41F1-B873-5FBE332844E4}"/>
              </a:ext>
            </a:extLst>
          </p:cNvPr>
          <p:cNvGraphicFramePr>
            <a:graphicFrameLocks noChangeAspect="1"/>
          </p:cNvGraphicFramePr>
          <p:nvPr>
            <p:extLst>
              <p:ext uri="{D42A27DB-BD31-4B8C-83A1-F6EECF244321}">
                <p14:modId xmlns:p14="http://schemas.microsoft.com/office/powerpoint/2010/main" val="3098263747"/>
              </p:ext>
            </p:extLst>
          </p:nvPr>
        </p:nvGraphicFramePr>
        <p:xfrm>
          <a:off x="5401661" y="4194007"/>
          <a:ext cx="1384300" cy="381000"/>
        </p:xfrm>
        <a:graphic>
          <a:graphicData uri="http://schemas.openxmlformats.org/presentationml/2006/ole">
            <mc:AlternateContent xmlns:mc="http://schemas.openxmlformats.org/markup-compatibility/2006">
              <mc:Choice xmlns:v="urn:schemas-microsoft-com:vml" Requires="v">
                <p:oleObj spid="_x0000_s17486" name="Equation" r:id="rId6" imgW="1384200" imgH="380880" progId="Equation.DSMT4">
                  <p:embed/>
                </p:oleObj>
              </mc:Choice>
              <mc:Fallback>
                <p:oleObj name="Equation" r:id="rId6" imgW="1384200" imgH="380880" progId="Equation.DSMT4">
                  <p:embed/>
                  <p:pic>
                    <p:nvPicPr>
                      <p:cNvPr id="0" name=""/>
                      <p:cNvPicPr/>
                      <p:nvPr/>
                    </p:nvPicPr>
                    <p:blipFill>
                      <a:blip r:embed="rId7"/>
                      <a:stretch>
                        <a:fillRect/>
                      </a:stretch>
                    </p:blipFill>
                    <p:spPr>
                      <a:xfrm>
                        <a:off x="5401661" y="4194007"/>
                        <a:ext cx="1384300" cy="381000"/>
                      </a:xfrm>
                      <a:prstGeom prst="rect">
                        <a:avLst/>
                      </a:prstGeom>
                    </p:spPr>
                  </p:pic>
                </p:oleObj>
              </mc:Fallback>
            </mc:AlternateContent>
          </a:graphicData>
        </a:graphic>
      </p:graphicFrame>
      <p:graphicFrame>
        <p:nvGraphicFramePr>
          <p:cNvPr id="12" name="Object 11">
            <a:extLst>
              <a:ext uri="{FF2B5EF4-FFF2-40B4-BE49-F238E27FC236}">
                <a16:creationId xmlns="" xmlns:a16="http://schemas.microsoft.com/office/drawing/2014/main" id="{18D0C8B9-803C-4BCB-B3CF-D3F40E879A70}"/>
              </a:ext>
            </a:extLst>
          </p:cNvPr>
          <p:cNvGraphicFramePr>
            <a:graphicFrameLocks noChangeAspect="1"/>
          </p:cNvGraphicFramePr>
          <p:nvPr>
            <p:extLst>
              <p:ext uri="{D42A27DB-BD31-4B8C-83A1-F6EECF244321}">
                <p14:modId xmlns:p14="http://schemas.microsoft.com/office/powerpoint/2010/main" val="3301498505"/>
              </p:ext>
            </p:extLst>
          </p:nvPr>
        </p:nvGraphicFramePr>
        <p:xfrm>
          <a:off x="5001611" y="4896094"/>
          <a:ext cx="2184400" cy="762000"/>
        </p:xfrm>
        <a:graphic>
          <a:graphicData uri="http://schemas.openxmlformats.org/presentationml/2006/ole">
            <mc:AlternateContent xmlns:mc="http://schemas.openxmlformats.org/markup-compatibility/2006">
              <mc:Choice xmlns:v="urn:schemas-microsoft-com:vml" Requires="v">
                <p:oleObj spid="_x0000_s17487" name="Equation" r:id="rId8" imgW="2184120" imgH="761760" progId="Equation.DSMT4">
                  <p:embed/>
                </p:oleObj>
              </mc:Choice>
              <mc:Fallback>
                <p:oleObj name="Equation" r:id="rId8" imgW="2184120" imgH="761760" progId="Equation.DSMT4">
                  <p:embed/>
                  <p:pic>
                    <p:nvPicPr>
                      <p:cNvPr id="0" name=""/>
                      <p:cNvPicPr/>
                      <p:nvPr/>
                    </p:nvPicPr>
                    <p:blipFill>
                      <a:blip r:embed="rId9"/>
                      <a:stretch>
                        <a:fillRect/>
                      </a:stretch>
                    </p:blipFill>
                    <p:spPr>
                      <a:xfrm>
                        <a:off x="5001611" y="4896094"/>
                        <a:ext cx="2184400" cy="762000"/>
                      </a:xfrm>
                      <a:prstGeom prst="rect">
                        <a:avLst/>
                      </a:prstGeom>
                    </p:spPr>
                  </p:pic>
                </p:oleObj>
              </mc:Fallback>
            </mc:AlternateContent>
          </a:graphicData>
        </a:graphic>
      </p:graphicFrame>
    </p:spTree>
    <p:extLst>
      <p:ext uri="{BB962C8B-B14F-4D97-AF65-F5344CB8AC3E}">
        <p14:creationId xmlns:p14="http://schemas.microsoft.com/office/powerpoint/2010/main" val="16918261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Заголовок 6">
            <a:extLst>
              <a:ext uri="{FF2B5EF4-FFF2-40B4-BE49-F238E27FC236}">
                <a16:creationId xmlns="" xmlns:a16="http://schemas.microsoft.com/office/drawing/2014/main" id="{CD1F636D-B7FC-E960-62B1-1DAF8452F082}"/>
              </a:ext>
            </a:extLst>
          </p:cNvPr>
          <p:cNvSpPr>
            <a:spLocks noGrp="1"/>
          </p:cNvSpPr>
          <p:nvPr>
            <p:ph type="title"/>
          </p:nvPr>
        </p:nvSpPr>
        <p:spPr>
          <a:xfrm>
            <a:off x="479425" y="597857"/>
            <a:ext cx="11229975" cy="732856"/>
          </a:xfrm>
        </p:spPr>
        <p:txBody>
          <a:bodyPr/>
          <a:lstStyle/>
          <a:p>
            <a:r>
              <a:rPr lang="ru-RU" dirty="0"/>
              <a:t>Понятие механики, основные модели.</a:t>
            </a:r>
          </a:p>
        </p:txBody>
      </p:sp>
      <p:sp>
        <p:nvSpPr>
          <p:cNvPr id="9" name="Текст 8">
            <a:extLst>
              <a:ext uri="{FF2B5EF4-FFF2-40B4-BE49-F238E27FC236}">
                <a16:creationId xmlns="" xmlns:a16="http://schemas.microsoft.com/office/drawing/2014/main" id="{A3017A7D-CB3E-CDF8-0C1D-AA15110D04DA}"/>
              </a:ext>
            </a:extLst>
          </p:cNvPr>
          <p:cNvSpPr>
            <a:spLocks noGrp="1"/>
          </p:cNvSpPr>
          <p:nvPr>
            <p:ph type="body" sz="quarter" idx="14"/>
          </p:nvPr>
        </p:nvSpPr>
        <p:spPr>
          <a:xfrm>
            <a:off x="479424" y="1798320"/>
            <a:ext cx="10277786" cy="3606304"/>
          </a:xfrm>
        </p:spPr>
        <p:txBody>
          <a:bodyPr/>
          <a:lstStyle/>
          <a:p>
            <a:pPr algn="just" eaLnBrk="1" hangingPunct="1"/>
            <a:r>
              <a:rPr lang="ru-RU" altLang="en-US" b="1" i="1" dirty="0">
                <a:solidFill>
                  <a:schemeClr val="accent5"/>
                </a:solidFill>
              </a:rPr>
              <a:t>Механика </a:t>
            </a:r>
            <a:r>
              <a:rPr lang="ru-RU" altLang="en-US" sz="2400" i="1" dirty="0"/>
              <a:t>– часть физики, которая изучает закономерности механического движения и причины, вызывающие или изменяющие это движение.</a:t>
            </a:r>
            <a:endParaRPr lang="ru-RU" altLang="en-US" sz="2400" dirty="0"/>
          </a:p>
          <a:p>
            <a:pPr algn="just" eaLnBrk="1" hangingPunct="1"/>
            <a:r>
              <a:rPr lang="ru-RU" altLang="en-US" b="1" i="1" dirty="0">
                <a:solidFill>
                  <a:schemeClr val="accent5"/>
                </a:solidFill>
              </a:rPr>
              <a:t>Механическое движение </a:t>
            </a:r>
            <a:r>
              <a:rPr lang="ru-RU" altLang="en-US" sz="2400" i="1" dirty="0"/>
              <a:t>– это изменение с течением времени взаимного расположения тел или их частей.</a:t>
            </a:r>
            <a:endParaRPr lang="ru-RU" altLang="en-US" sz="2400" dirty="0"/>
          </a:p>
          <a:p>
            <a:pPr algn="just" eaLnBrk="1" hangingPunct="1"/>
            <a:r>
              <a:rPr lang="ru-RU" altLang="en-US" sz="2400" dirty="0"/>
              <a:t>Механика вообще подразделяется на три части: </a:t>
            </a:r>
            <a:r>
              <a:rPr lang="ru-RU" altLang="en-US" b="1" i="1" dirty="0">
                <a:solidFill>
                  <a:schemeClr val="accent5"/>
                </a:solidFill>
              </a:rPr>
              <a:t>статику, кинематику и динамику.</a:t>
            </a:r>
          </a:p>
          <a:p>
            <a:endParaRPr lang="ru-RU" dirty="0"/>
          </a:p>
        </p:txBody>
      </p:sp>
      <p:sp>
        <p:nvSpPr>
          <p:cNvPr id="12" name="Текст 11">
            <a:extLst>
              <a:ext uri="{FF2B5EF4-FFF2-40B4-BE49-F238E27FC236}">
                <a16:creationId xmlns="" xmlns:a16="http://schemas.microsoft.com/office/drawing/2014/main" id="{5462D9E6-7695-A93E-D7AB-B93901A698CA}"/>
              </a:ext>
            </a:extLst>
          </p:cNvPr>
          <p:cNvSpPr>
            <a:spLocks noGrp="1"/>
          </p:cNvSpPr>
          <p:nvPr>
            <p:ph type="body" sz="quarter" idx="19"/>
          </p:nvPr>
        </p:nvSpPr>
        <p:spPr/>
        <p:txBody>
          <a:bodyPr/>
          <a:lstStyle/>
          <a:p>
            <a:r>
              <a:rPr lang="ru-RU" dirty="0"/>
              <a:t>Механика</a:t>
            </a:r>
          </a:p>
        </p:txBody>
      </p:sp>
    </p:spTree>
    <p:extLst>
      <p:ext uri="{BB962C8B-B14F-4D97-AF65-F5344CB8AC3E}">
        <p14:creationId xmlns:p14="http://schemas.microsoft.com/office/powerpoint/2010/main" val="41632830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Текст 8">
            <a:extLst>
              <a:ext uri="{FF2B5EF4-FFF2-40B4-BE49-F238E27FC236}">
                <a16:creationId xmlns="" xmlns:a16="http://schemas.microsoft.com/office/drawing/2014/main" id="{A3017A7D-CB3E-CDF8-0C1D-AA15110D04DA}"/>
              </a:ext>
            </a:extLst>
          </p:cNvPr>
          <p:cNvSpPr>
            <a:spLocks noGrp="1"/>
          </p:cNvSpPr>
          <p:nvPr>
            <p:ph type="body" sz="quarter" idx="14"/>
          </p:nvPr>
        </p:nvSpPr>
        <p:spPr>
          <a:xfrm>
            <a:off x="566815" y="1176277"/>
            <a:ext cx="11058370" cy="5254259"/>
          </a:xfrm>
        </p:spPr>
        <p:txBody>
          <a:bodyPr/>
          <a:lstStyle/>
          <a:p>
            <a:pPr eaLnBrk="1" hangingPunct="1"/>
            <a:r>
              <a:rPr lang="ru-RU" altLang="en-US" b="1" i="1" dirty="0">
                <a:solidFill>
                  <a:schemeClr val="accent5"/>
                </a:solidFill>
              </a:rPr>
              <a:t>Кинематика</a:t>
            </a:r>
            <a:r>
              <a:rPr lang="ru-RU" altLang="en-US" sz="2400" dirty="0"/>
              <a:t> изучает геометрические свойства движения тел без учета их массы и сил, действующих на них. </a:t>
            </a:r>
            <a:endParaRPr lang="en-US" altLang="en-US" sz="2400" dirty="0"/>
          </a:p>
          <a:p>
            <a:pPr eaLnBrk="1" hangingPunct="1"/>
            <a:r>
              <a:rPr lang="ru-RU" altLang="en-US" b="1" i="1" dirty="0">
                <a:solidFill>
                  <a:srgbClr val="8C64D8"/>
                </a:solidFill>
              </a:rPr>
              <a:t>Динамика</a:t>
            </a:r>
            <a:r>
              <a:rPr lang="ru-RU" altLang="en-US" sz="2400" dirty="0"/>
              <a:t>, в свою очередь, изучает движение тел и причины, обуславливающие это движение. </a:t>
            </a:r>
            <a:endParaRPr lang="en-US" altLang="en-US" sz="2400" dirty="0"/>
          </a:p>
          <a:p>
            <a:pPr eaLnBrk="1" hangingPunct="1"/>
            <a:r>
              <a:rPr lang="ru-RU" altLang="en-US" b="1" i="1" dirty="0">
                <a:solidFill>
                  <a:srgbClr val="8C64D8"/>
                </a:solidFill>
              </a:rPr>
              <a:t>Статика</a:t>
            </a:r>
            <a:r>
              <a:rPr lang="ru-RU" altLang="en-US" sz="2400" dirty="0"/>
              <a:t>, как раздел механики, изучает условия равновесия тел. В данном курсе мы не будем углубляться в законы статики, так как они являются естественным следствием законов динамики.</a:t>
            </a:r>
          </a:p>
          <a:p>
            <a:endParaRPr lang="ru-RU" dirty="0"/>
          </a:p>
        </p:txBody>
      </p:sp>
      <p:sp>
        <p:nvSpPr>
          <p:cNvPr id="12" name="Текст 11">
            <a:extLst>
              <a:ext uri="{FF2B5EF4-FFF2-40B4-BE49-F238E27FC236}">
                <a16:creationId xmlns="" xmlns:a16="http://schemas.microsoft.com/office/drawing/2014/main" id="{5462D9E6-7695-A93E-D7AB-B93901A698CA}"/>
              </a:ext>
            </a:extLst>
          </p:cNvPr>
          <p:cNvSpPr>
            <a:spLocks noGrp="1"/>
          </p:cNvSpPr>
          <p:nvPr>
            <p:ph type="body" sz="quarter" idx="19"/>
          </p:nvPr>
        </p:nvSpPr>
        <p:spPr/>
        <p:txBody>
          <a:bodyPr/>
          <a:lstStyle/>
          <a:p>
            <a:r>
              <a:rPr lang="ru-RU" dirty="0"/>
              <a:t>Механика</a:t>
            </a:r>
          </a:p>
        </p:txBody>
      </p:sp>
    </p:spTree>
    <p:extLst>
      <p:ext uri="{BB962C8B-B14F-4D97-AF65-F5344CB8AC3E}">
        <p14:creationId xmlns:p14="http://schemas.microsoft.com/office/powerpoint/2010/main" val="41551351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Текст 8">
            <a:extLst>
              <a:ext uri="{FF2B5EF4-FFF2-40B4-BE49-F238E27FC236}">
                <a16:creationId xmlns="" xmlns:a16="http://schemas.microsoft.com/office/drawing/2014/main" id="{A3017A7D-CB3E-CDF8-0C1D-AA15110D04DA}"/>
              </a:ext>
            </a:extLst>
          </p:cNvPr>
          <p:cNvSpPr>
            <a:spLocks noGrp="1"/>
          </p:cNvSpPr>
          <p:nvPr>
            <p:ph type="body" sz="quarter" idx="14"/>
          </p:nvPr>
        </p:nvSpPr>
        <p:spPr>
          <a:xfrm>
            <a:off x="566815" y="1176278"/>
            <a:ext cx="11058370" cy="4505444"/>
          </a:xfrm>
        </p:spPr>
        <p:txBody>
          <a:bodyPr/>
          <a:lstStyle/>
          <a:p>
            <a:pPr algn="just" eaLnBrk="1" hangingPunct="1"/>
            <a:r>
              <a:rPr lang="ru-RU" altLang="en-US" dirty="0"/>
              <a:t>	Для описания движения тел в зависимости от условий задачи используют различные </a:t>
            </a:r>
            <a:r>
              <a:rPr lang="ru-RU" altLang="en-US" b="1" i="1" dirty="0">
                <a:solidFill>
                  <a:schemeClr val="accent5"/>
                </a:solidFill>
              </a:rPr>
              <a:t>физические модели</a:t>
            </a:r>
            <a:r>
              <a:rPr lang="ru-RU" altLang="en-US" i="1" dirty="0"/>
              <a:t>.</a:t>
            </a:r>
            <a:r>
              <a:rPr lang="ru-RU" altLang="en-US" dirty="0"/>
              <a:t> Чаще других используют понятия </a:t>
            </a:r>
            <a:r>
              <a:rPr lang="ru-RU" altLang="en-US" b="1" i="1" dirty="0">
                <a:solidFill>
                  <a:schemeClr val="accent5"/>
                </a:solidFill>
              </a:rPr>
              <a:t>абсолютно твердого тела</a:t>
            </a:r>
            <a:r>
              <a:rPr lang="ru-RU" altLang="en-US" dirty="0"/>
              <a:t> и </a:t>
            </a:r>
            <a:r>
              <a:rPr lang="ru-RU" altLang="en-US" b="1" i="1" dirty="0">
                <a:solidFill>
                  <a:schemeClr val="accent5"/>
                </a:solidFill>
              </a:rPr>
              <a:t>материальной точки.</a:t>
            </a:r>
          </a:p>
          <a:p>
            <a:pPr algn="just" eaLnBrk="1" hangingPunct="1"/>
            <a:r>
              <a:rPr lang="en-US" altLang="en-US" dirty="0"/>
              <a:t>	</a:t>
            </a:r>
            <a:r>
              <a:rPr lang="ru-RU" altLang="en-US" dirty="0"/>
              <a:t>Движение</a:t>
            </a:r>
            <a:r>
              <a:rPr lang="ru-RU" altLang="en-US" i="1" dirty="0"/>
              <a:t> </a:t>
            </a:r>
            <a:r>
              <a:rPr lang="ru-RU" altLang="en-US" dirty="0"/>
              <a:t>тел происходит под действием сил. Под действием внешних сил тела могут деформироваться, т.е. изменять свои размеры и форму.</a:t>
            </a:r>
          </a:p>
          <a:p>
            <a:pPr algn="just" eaLnBrk="1" hangingPunct="1"/>
            <a:r>
              <a:rPr lang="en-US" altLang="en-US" i="1" dirty="0"/>
              <a:t>	</a:t>
            </a:r>
            <a:r>
              <a:rPr lang="ru-RU" altLang="en-US" b="1" i="1" dirty="0">
                <a:solidFill>
                  <a:schemeClr val="accent5"/>
                </a:solidFill>
              </a:rPr>
              <a:t>Тело, расстояние между точками которого остается неизменным (жесткие связи) </a:t>
            </a:r>
            <a:r>
              <a:rPr lang="ru-RU" altLang="en-US" i="1" dirty="0"/>
              <a:t>в условиях данной задачи, называют </a:t>
            </a:r>
            <a:r>
              <a:rPr lang="ru-RU" altLang="en-US" b="1" i="1" dirty="0">
                <a:solidFill>
                  <a:schemeClr val="accent5"/>
                </a:solidFill>
              </a:rPr>
              <a:t>абсолютно твердым телом </a:t>
            </a:r>
            <a:r>
              <a:rPr lang="ru-RU" altLang="en-US" dirty="0"/>
              <a:t>(</a:t>
            </a:r>
            <a:r>
              <a:rPr lang="ru-RU" altLang="en-US" i="1" dirty="0"/>
              <a:t>хотя абсолютно твердых тел в природе не существует</a:t>
            </a:r>
            <a:r>
              <a:rPr lang="ru-RU" altLang="en-US" dirty="0"/>
              <a:t>)</a:t>
            </a:r>
            <a:r>
              <a:rPr lang="ru-RU" altLang="en-US" i="1" dirty="0"/>
              <a:t>.</a:t>
            </a:r>
          </a:p>
          <a:p>
            <a:pPr eaLnBrk="1" hangingPunct="1"/>
            <a:endParaRPr lang="ru-RU" altLang="en-US" dirty="0"/>
          </a:p>
          <a:p>
            <a:endParaRPr lang="ru-RU" dirty="0"/>
          </a:p>
        </p:txBody>
      </p:sp>
      <p:sp>
        <p:nvSpPr>
          <p:cNvPr id="12" name="Текст 11">
            <a:extLst>
              <a:ext uri="{FF2B5EF4-FFF2-40B4-BE49-F238E27FC236}">
                <a16:creationId xmlns="" xmlns:a16="http://schemas.microsoft.com/office/drawing/2014/main" id="{5462D9E6-7695-A93E-D7AB-B93901A698CA}"/>
              </a:ext>
            </a:extLst>
          </p:cNvPr>
          <p:cNvSpPr>
            <a:spLocks noGrp="1"/>
          </p:cNvSpPr>
          <p:nvPr>
            <p:ph type="body" sz="quarter" idx="19"/>
          </p:nvPr>
        </p:nvSpPr>
        <p:spPr/>
        <p:txBody>
          <a:bodyPr/>
          <a:lstStyle/>
          <a:p>
            <a:r>
              <a:rPr lang="ru-RU" dirty="0"/>
              <a:t>Физические модели</a:t>
            </a:r>
          </a:p>
        </p:txBody>
      </p:sp>
    </p:spTree>
    <p:extLst>
      <p:ext uri="{BB962C8B-B14F-4D97-AF65-F5344CB8AC3E}">
        <p14:creationId xmlns:p14="http://schemas.microsoft.com/office/powerpoint/2010/main" val="30874373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Текст 8">
            <a:extLst>
              <a:ext uri="{FF2B5EF4-FFF2-40B4-BE49-F238E27FC236}">
                <a16:creationId xmlns="" xmlns:a16="http://schemas.microsoft.com/office/drawing/2014/main" id="{A3017A7D-CB3E-CDF8-0C1D-AA15110D04DA}"/>
              </a:ext>
            </a:extLst>
          </p:cNvPr>
          <p:cNvSpPr>
            <a:spLocks noGrp="1"/>
          </p:cNvSpPr>
          <p:nvPr>
            <p:ph type="body" sz="quarter" idx="14"/>
          </p:nvPr>
        </p:nvSpPr>
        <p:spPr>
          <a:xfrm>
            <a:off x="566815" y="1176278"/>
            <a:ext cx="11058370" cy="4505444"/>
          </a:xfrm>
        </p:spPr>
        <p:txBody>
          <a:bodyPr/>
          <a:lstStyle/>
          <a:p>
            <a:pPr algn="just" eaLnBrk="1" hangingPunct="1"/>
            <a:r>
              <a:rPr lang="en-US" altLang="en-US" dirty="0"/>
              <a:t>	</a:t>
            </a:r>
            <a:r>
              <a:rPr lang="ru-RU" altLang="en-US" b="1" i="1" dirty="0">
                <a:solidFill>
                  <a:schemeClr val="accent5"/>
                </a:solidFill>
              </a:rPr>
              <a:t>Тело, размерами которого в условиях данной задачи можно пренебречь, называется материальной точкой.</a:t>
            </a:r>
          </a:p>
          <a:p>
            <a:pPr algn="just" eaLnBrk="1" hangingPunct="1"/>
            <a:r>
              <a:rPr lang="en-US" altLang="en-US" sz="2000" dirty="0"/>
              <a:t>	</a:t>
            </a:r>
            <a:r>
              <a:rPr lang="ru-RU" altLang="en-US" sz="2400" dirty="0"/>
              <a:t>Можно ли данное тело рассматривать как материальную точку или нет зависит не от размеров тела, а от условия задачи (например, Солнце – тоже материальная точка в Солнечной системе).</a:t>
            </a:r>
          </a:p>
          <a:p>
            <a:pPr eaLnBrk="1" hangingPunct="1"/>
            <a:endParaRPr lang="ru-RU" altLang="en-US" dirty="0"/>
          </a:p>
          <a:p>
            <a:endParaRPr lang="ru-RU" dirty="0"/>
          </a:p>
        </p:txBody>
      </p:sp>
      <p:sp>
        <p:nvSpPr>
          <p:cNvPr id="12" name="Текст 11">
            <a:extLst>
              <a:ext uri="{FF2B5EF4-FFF2-40B4-BE49-F238E27FC236}">
                <a16:creationId xmlns="" xmlns:a16="http://schemas.microsoft.com/office/drawing/2014/main" id="{5462D9E6-7695-A93E-D7AB-B93901A698CA}"/>
              </a:ext>
            </a:extLst>
          </p:cNvPr>
          <p:cNvSpPr>
            <a:spLocks noGrp="1"/>
          </p:cNvSpPr>
          <p:nvPr>
            <p:ph type="body" sz="quarter" idx="19"/>
          </p:nvPr>
        </p:nvSpPr>
        <p:spPr/>
        <p:txBody>
          <a:bodyPr/>
          <a:lstStyle/>
          <a:p>
            <a:r>
              <a:rPr lang="ru-RU" dirty="0"/>
              <a:t>Физические модели</a:t>
            </a:r>
          </a:p>
        </p:txBody>
      </p:sp>
      <p:pic>
        <p:nvPicPr>
          <p:cNvPr id="1026" name="Picture 2" descr="Солнце. Положение Солнца в галактике Млечный путь.">
            <a:extLst>
              <a:ext uri="{FF2B5EF4-FFF2-40B4-BE49-F238E27FC236}">
                <a16:creationId xmlns="" xmlns:a16="http://schemas.microsoft.com/office/drawing/2014/main" id="{1B32192B-A4A1-44AA-BFC9-A596718C998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64425" y="3412268"/>
            <a:ext cx="4101287" cy="287090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Во сколько раз Солнце больше Земли. Сравнительные характеристики">
            <a:extLst>
              <a:ext uri="{FF2B5EF4-FFF2-40B4-BE49-F238E27FC236}">
                <a16:creationId xmlns="" xmlns:a16="http://schemas.microsoft.com/office/drawing/2014/main" id="{B2E768AB-4670-4136-87DD-FE38EB65C4B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337"/>
          <a:stretch/>
        </p:blipFill>
        <p:spPr bwMode="auto">
          <a:xfrm>
            <a:off x="626288" y="3429000"/>
            <a:ext cx="6055939" cy="28541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39336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Заголовок 6">
            <a:extLst>
              <a:ext uri="{FF2B5EF4-FFF2-40B4-BE49-F238E27FC236}">
                <a16:creationId xmlns="" xmlns:a16="http://schemas.microsoft.com/office/drawing/2014/main" id="{CD1F636D-B7FC-E960-62B1-1DAF8452F082}"/>
              </a:ext>
            </a:extLst>
          </p:cNvPr>
          <p:cNvSpPr>
            <a:spLocks noGrp="1"/>
          </p:cNvSpPr>
          <p:nvPr>
            <p:ph type="title"/>
          </p:nvPr>
        </p:nvSpPr>
        <p:spPr>
          <a:xfrm>
            <a:off x="479425" y="597856"/>
            <a:ext cx="11229975" cy="768665"/>
          </a:xfrm>
        </p:spPr>
        <p:txBody>
          <a:bodyPr/>
          <a:lstStyle/>
          <a:p>
            <a:r>
              <a:rPr lang="ru-RU" dirty="0"/>
              <a:t>Основные понятия кинематики</a:t>
            </a:r>
          </a:p>
        </p:txBody>
      </p:sp>
      <p:sp>
        <p:nvSpPr>
          <p:cNvPr id="9" name="Текст 8">
            <a:extLst>
              <a:ext uri="{FF2B5EF4-FFF2-40B4-BE49-F238E27FC236}">
                <a16:creationId xmlns="" xmlns:a16="http://schemas.microsoft.com/office/drawing/2014/main" id="{A3017A7D-CB3E-CDF8-0C1D-AA15110D04DA}"/>
              </a:ext>
            </a:extLst>
          </p:cNvPr>
          <p:cNvSpPr>
            <a:spLocks noGrp="1"/>
          </p:cNvSpPr>
          <p:nvPr>
            <p:ph type="body" sz="quarter" idx="14"/>
          </p:nvPr>
        </p:nvSpPr>
        <p:spPr>
          <a:xfrm>
            <a:off x="338175" y="1156751"/>
            <a:ext cx="11311132" cy="5392731"/>
          </a:xfrm>
        </p:spPr>
        <p:txBody>
          <a:bodyPr/>
          <a:lstStyle/>
          <a:p>
            <a:pPr algn="just" eaLnBrk="1" hangingPunct="1"/>
            <a:r>
              <a:rPr lang="ru-RU" altLang="en-US" b="1" i="1" dirty="0">
                <a:solidFill>
                  <a:schemeClr val="accent5"/>
                </a:solidFill>
              </a:rPr>
              <a:t>	Всякое движение относительно,</a:t>
            </a:r>
            <a:r>
              <a:rPr lang="ru-RU" altLang="en-US" dirty="0"/>
              <a:t> поэтому для описания движения необходимо условиться, относительно какого другого тела будет отсчитываться перемещение данного тела. </a:t>
            </a:r>
            <a:r>
              <a:rPr lang="ru-RU" altLang="en-US" i="1" dirty="0"/>
              <a:t>Выбранное для этой цели тело называют</a:t>
            </a:r>
            <a:r>
              <a:rPr lang="ru-RU" altLang="en-US" b="1" i="1" dirty="0"/>
              <a:t> </a:t>
            </a:r>
            <a:r>
              <a:rPr lang="ru-RU" altLang="en-US" b="1" i="1" dirty="0">
                <a:solidFill>
                  <a:schemeClr val="accent5"/>
                </a:solidFill>
              </a:rPr>
              <a:t>телом отсчета</a:t>
            </a:r>
            <a:r>
              <a:rPr lang="ru-RU" altLang="en-US" b="1" i="1" dirty="0"/>
              <a:t>.</a:t>
            </a:r>
            <a:endParaRPr lang="ru-RU" altLang="en-US" dirty="0"/>
          </a:p>
          <a:p>
            <a:pPr algn="just" eaLnBrk="1" hangingPunct="1"/>
            <a:r>
              <a:rPr lang="ru-RU" altLang="en-US" dirty="0"/>
              <a:t>	Практически, для описания движения приходится связывать с телом отсчета </a:t>
            </a:r>
            <a:r>
              <a:rPr lang="ru-RU" altLang="en-US" b="1" i="1" dirty="0">
                <a:solidFill>
                  <a:schemeClr val="accent5"/>
                </a:solidFill>
              </a:rPr>
              <a:t>систему координат</a:t>
            </a:r>
            <a:r>
              <a:rPr lang="ru-RU" altLang="en-US" i="1" dirty="0"/>
              <a:t> </a:t>
            </a:r>
            <a:r>
              <a:rPr lang="ru-RU" altLang="en-US" dirty="0"/>
              <a:t>(декартова, сферическая, и т.д.)</a:t>
            </a:r>
            <a:r>
              <a:rPr lang="ru-RU" altLang="en-US" i="1" dirty="0"/>
              <a:t>.</a:t>
            </a:r>
          </a:p>
          <a:p>
            <a:pPr algn="just" eaLnBrk="1" hangingPunct="1"/>
            <a:r>
              <a:rPr lang="ru-RU" altLang="en-US" b="1" i="1" dirty="0">
                <a:solidFill>
                  <a:schemeClr val="accent5"/>
                </a:solidFill>
              </a:rPr>
              <a:t>Система отсчета – совокупность системы координат и часов</a:t>
            </a:r>
            <a:r>
              <a:rPr lang="ru-RU" altLang="en-US" b="1" i="1" dirty="0"/>
              <a:t>,</a:t>
            </a:r>
            <a:r>
              <a:rPr lang="ru-RU" altLang="en-US" b="1" i="1" dirty="0">
                <a:solidFill>
                  <a:schemeClr val="accent5"/>
                </a:solidFill>
              </a:rPr>
              <a:t> </a:t>
            </a:r>
            <a:r>
              <a:rPr lang="ru-RU" altLang="en-US" i="1" dirty="0"/>
              <a:t>связанных с телом по отношению к которому изучается движение.</a:t>
            </a:r>
            <a:endParaRPr lang="ru-RU" altLang="en-US" dirty="0"/>
          </a:p>
          <a:p>
            <a:pPr algn="just" eaLnBrk="1" hangingPunct="1"/>
            <a:r>
              <a:rPr lang="ru-RU" altLang="en-US" dirty="0"/>
              <a:t>	</a:t>
            </a:r>
            <a:r>
              <a:rPr lang="ru-RU" altLang="en-US" b="1" i="1" dirty="0">
                <a:solidFill>
                  <a:schemeClr val="accent5"/>
                </a:solidFill>
              </a:rPr>
              <a:t>Движение тела и время неразрывно связаны между собой.</a:t>
            </a:r>
            <a:endParaRPr lang="ru-RU" altLang="en-US" dirty="0"/>
          </a:p>
          <a:p>
            <a:pPr algn="just" eaLnBrk="1" hangingPunct="1"/>
            <a:r>
              <a:rPr lang="ru-RU" altLang="en-US" sz="2400" i="1" dirty="0"/>
              <a:t> </a:t>
            </a:r>
          </a:p>
          <a:p>
            <a:endParaRPr lang="ru-RU" dirty="0"/>
          </a:p>
        </p:txBody>
      </p:sp>
      <p:sp>
        <p:nvSpPr>
          <p:cNvPr id="12" name="Текст 11">
            <a:extLst>
              <a:ext uri="{FF2B5EF4-FFF2-40B4-BE49-F238E27FC236}">
                <a16:creationId xmlns="" xmlns:a16="http://schemas.microsoft.com/office/drawing/2014/main" id="{5462D9E6-7695-A93E-D7AB-B93901A698CA}"/>
              </a:ext>
            </a:extLst>
          </p:cNvPr>
          <p:cNvSpPr>
            <a:spLocks noGrp="1"/>
          </p:cNvSpPr>
          <p:nvPr>
            <p:ph type="body" sz="quarter" idx="19"/>
          </p:nvPr>
        </p:nvSpPr>
        <p:spPr/>
        <p:txBody>
          <a:bodyPr/>
          <a:lstStyle/>
          <a:p>
            <a:r>
              <a:rPr lang="ru-RU" dirty="0"/>
              <a:t>Кинематика</a:t>
            </a:r>
          </a:p>
        </p:txBody>
      </p:sp>
    </p:spTree>
    <p:extLst>
      <p:ext uri="{BB962C8B-B14F-4D97-AF65-F5344CB8AC3E}">
        <p14:creationId xmlns:p14="http://schemas.microsoft.com/office/powerpoint/2010/main" val="38847423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Заголовок 6">
            <a:extLst>
              <a:ext uri="{FF2B5EF4-FFF2-40B4-BE49-F238E27FC236}">
                <a16:creationId xmlns="" xmlns:a16="http://schemas.microsoft.com/office/drawing/2014/main" id="{CD1F636D-B7FC-E960-62B1-1DAF8452F082}"/>
              </a:ext>
            </a:extLst>
          </p:cNvPr>
          <p:cNvSpPr>
            <a:spLocks noGrp="1"/>
          </p:cNvSpPr>
          <p:nvPr>
            <p:ph type="title"/>
          </p:nvPr>
        </p:nvSpPr>
        <p:spPr>
          <a:xfrm>
            <a:off x="479425" y="597857"/>
            <a:ext cx="11229975" cy="643646"/>
          </a:xfrm>
        </p:spPr>
        <p:txBody>
          <a:bodyPr/>
          <a:lstStyle/>
          <a:p>
            <a:r>
              <a:rPr lang="ru-RU" dirty="0"/>
              <a:t>Системы координат</a:t>
            </a:r>
          </a:p>
        </p:txBody>
      </p:sp>
      <mc:AlternateContent xmlns:mc="http://schemas.openxmlformats.org/markup-compatibility/2006" xmlns:a14="http://schemas.microsoft.com/office/drawing/2010/main">
        <mc:Choice Requires="a14">
          <p:sp>
            <p:nvSpPr>
              <p:cNvPr id="9" name="Текст 8">
                <a:extLst>
                  <a:ext uri="{FF2B5EF4-FFF2-40B4-BE49-F238E27FC236}">
                    <a16:creationId xmlns="" xmlns:a16="http://schemas.microsoft.com/office/drawing/2014/main" id="{A3017A7D-CB3E-CDF8-0C1D-AA15110D04DA}"/>
                  </a:ext>
                </a:extLst>
              </p:cNvPr>
              <p:cNvSpPr>
                <a:spLocks noGrp="1"/>
              </p:cNvSpPr>
              <p:nvPr>
                <p:ph type="body" sz="quarter" idx="14"/>
              </p:nvPr>
            </p:nvSpPr>
            <p:spPr>
              <a:xfrm>
                <a:off x="382779" y="1167924"/>
                <a:ext cx="11065805" cy="3418943"/>
              </a:xfrm>
            </p:spPr>
            <p:txBody>
              <a:bodyPr/>
              <a:lstStyle/>
              <a:p>
                <a:pPr algn="just"/>
                <a:r>
                  <a:rPr lang="ru-RU" altLang="en-US" dirty="0">
                    <a:cs typeface="Times New Roman" panose="02020603050405020304" pitchFamily="18" charset="0"/>
                  </a:rPr>
                  <a:t>В курсе преимущественно будет использоваться </a:t>
                </a:r>
                <a:r>
                  <a:rPr lang="ru-RU" altLang="en-US" b="1" i="1" dirty="0">
                    <a:solidFill>
                      <a:schemeClr val="accent5"/>
                    </a:solidFill>
                  </a:rPr>
                  <a:t>декартова или прямоугольная система координат,</a:t>
                </a:r>
                <a:r>
                  <a:rPr lang="ru-RU" altLang="en-US" sz="2400" dirty="0">
                    <a:cs typeface="Times New Roman" panose="02020603050405020304" pitchFamily="18" charset="0"/>
                  </a:rPr>
                  <a:t> так как она привычнее и зачастую удобнее.</a:t>
                </a:r>
                <a:endParaRPr lang="ru-RU" altLang="en-US" sz="2400" dirty="0"/>
              </a:p>
              <a:p>
                <a:pPr algn="just"/>
                <a:r>
                  <a:rPr lang="en-US" altLang="en-US" sz="2000" dirty="0">
                    <a:cs typeface="Times New Roman" panose="02020603050405020304" pitchFamily="18" charset="0"/>
                  </a:rPr>
                  <a:t>	</a:t>
                </a:r>
                <a:r>
                  <a:rPr lang="ru-RU" altLang="en-US" sz="2400" dirty="0">
                    <a:cs typeface="Times New Roman" panose="02020603050405020304" pitchFamily="18" charset="0"/>
                  </a:rPr>
                  <a:t>В декартовой системе координат, </a:t>
                </a:r>
                <a:r>
                  <a:rPr lang="ru-RU" altLang="en-US" b="1" i="1" dirty="0">
                    <a:solidFill>
                      <a:schemeClr val="accent5"/>
                    </a:solidFill>
                  </a:rPr>
                  <a:t>положение точки А </a:t>
                </a:r>
                <a:r>
                  <a:rPr lang="ru-RU" altLang="en-US" sz="2400" dirty="0">
                    <a:cs typeface="Times New Roman" panose="02020603050405020304" pitchFamily="18" charset="0"/>
                  </a:rPr>
                  <a:t>в данный момент времени по отношению к этой системе </a:t>
                </a:r>
                <a:r>
                  <a:rPr lang="ru-RU" altLang="en-US" b="1" i="1" dirty="0">
                    <a:solidFill>
                      <a:schemeClr val="accent5"/>
                    </a:solidFill>
                  </a:rPr>
                  <a:t>характеризуется тремя координатами x, </a:t>
                </a:r>
                <a:r>
                  <a:rPr lang="en-US" altLang="en-US" b="1" i="1" dirty="0">
                    <a:solidFill>
                      <a:schemeClr val="accent5"/>
                    </a:solidFill>
                  </a:rPr>
                  <a:t>y</a:t>
                </a:r>
                <a:r>
                  <a:rPr lang="ru-RU" altLang="en-US" b="1" i="1" dirty="0">
                    <a:solidFill>
                      <a:schemeClr val="accent5"/>
                    </a:solidFill>
                  </a:rPr>
                  <a:t>, </a:t>
                </a:r>
                <a:r>
                  <a:rPr lang="en-US" altLang="en-US" b="1" i="1" dirty="0">
                    <a:solidFill>
                      <a:schemeClr val="accent5"/>
                    </a:solidFill>
                  </a:rPr>
                  <a:t>z</a:t>
                </a:r>
                <a:r>
                  <a:rPr lang="ru-RU" altLang="en-US" b="1" i="1" dirty="0">
                    <a:solidFill>
                      <a:schemeClr val="accent5"/>
                    </a:solidFill>
                  </a:rPr>
                  <a:t> или радиус-вектором</a:t>
                </a:r>
                <a:r>
                  <a:rPr lang="en-US" altLang="en-US" b="1" i="1" dirty="0">
                    <a:solidFill>
                      <a:schemeClr val="accent5"/>
                    </a:solidFill>
                  </a:rPr>
                  <a:t> </a:t>
                </a:r>
                <a14:m>
                  <m:oMath xmlns:m="http://schemas.openxmlformats.org/officeDocument/2006/math">
                    <m:acc>
                      <m:accPr>
                        <m:chr m:val="̅"/>
                        <m:ctrlPr>
                          <a:rPr lang="en-US" altLang="en-US" b="1" i="1">
                            <a:solidFill>
                              <a:schemeClr val="accent5"/>
                            </a:solidFill>
                            <a:latin typeface="Cambria Math"/>
                          </a:rPr>
                        </m:ctrlPr>
                      </m:accPr>
                      <m:e>
                        <m:r>
                          <a:rPr lang="en-US" altLang="en-US" b="1" i="1">
                            <a:solidFill>
                              <a:schemeClr val="accent5"/>
                            </a:solidFill>
                            <a:latin typeface="Cambria Math" panose="02040503050406030204" pitchFamily="18" charset="0"/>
                          </a:rPr>
                          <m:t>𝑟</m:t>
                        </m:r>
                      </m:e>
                    </m:acc>
                  </m:oMath>
                </a14:m>
                <a:r>
                  <a:rPr lang="en-US" altLang="en-US" b="1" i="1" dirty="0">
                    <a:solidFill>
                      <a:schemeClr val="accent5"/>
                    </a:solidFill>
                  </a:rPr>
                  <a:t>, </a:t>
                </a:r>
                <a:r>
                  <a:rPr lang="ru-RU" altLang="en-US" sz="2400" dirty="0">
                    <a:cs typeface="Times New Roman" panose="02020603050405020304" pitchFamily="18" charset="0"/>
                  </a:rPr>
                  <a:t>проведенным из начала координат в данную точку. </a:t>
                </a:r>
              </a:p>
              <a:p>
                <a:endParaRPr lang="ru-RU" dirty="0"/>
              </a:p>
            </p:txBody>
          </p:sp>
        </mc:Choice>
        <mc:Fallback xmlns="">
          <p:sp>
            <p:nvSpPr>
              <p:cNvPr id="9" name="Текст 8">
                <a:extLst>
                  <a:ext uri="{FF2B5EF4-FFF2-40B4-BE49-F238E27FC236}">
                    <a16:creationId xmlns:a16="http://schemas.microsoft.com/office/drawing/2014/main" id="{A3017A7D-CB3E-CDF8-0C1D-AA15110D04DA}"/>
                  </a:ext>
                </a:extLst>
              </p:cNvPr>
              <p:cNvSpPr>
                <a:spLocks noGrp="1" noRot="1" noChangeAspect="1" noMove="1" noResize="1" noEditPoints="1" noAdjustHandles="1" noChangeArrowheads="1" noChangeShapeType="1" noTextEdit="1"/>
              </p:cNvSpPr>
              <p:nvPr>
                <p:ph type="body" sz="quarter" idx="14"/>
              </p:nvPr>
            </p:nvSpPr>
            <p:spPr>
              <a:xfrm>
                <a:off x="382779" y="1167924"/>
                <a:ext cx="11065805" cy="3418943"/>
              </a:xfrm>
              <a:blipFill>
                <a:blip r:embed="rId3"/>
                <a:stretch>
                  <a:fillRect l="-882" t="-2321" r="-826"/>
                </a:stretch>
              </a:blipFill>
            </p:spPr>
            <p:txBody>
              <a:bodyPr/>
              <a:lstStyle/>
              <a:p>
                <a:r>
                  <a:rPr lang="en-US">
                    <a:noFill/>
                  </a:rPr>
                  <a:t> </a:t>
                </a:r>
              </a:p>
            </p:txBody>
          </p:sp>
        </mc:Fallback>
      </mc:AlternateContent>
      <p:sp>
        <p:nvSpPr>
          <p:cNvPr id="10" name="Текст 9">
            <a:extLst>
              <a:ext uri="{FF2B5EF4-FFF2-40B4-BE49-F238E27FC236}">
                <a16:creationId xmlns="" xmlns:a16="http://schemas.microsoft.com/office/drawing/2014/main" id="{36DD1949-9CA3-FE53-49F8-818DE30015BC}"/>
              </a:ext>
            </a:extLst>
          </p:cNvPr>
          <p:cNvSpPr>
            <a:spLocks noGrp="1"/>
          </p:cNvSpPr>
          <p:nvPr>
            <p:ph type="body" sz="quarter" idx="17"/>
          </p:nvPr>
        </p:nvSpPr>
        <p:spPr>
          <a:xfrm>
            <a:off x="494292" y="3999571"/>
            <a:ext cx="7237220" cy="1267186"/>
          </a:xfrm>
        </p:spPr>
        <p:txBody>
          <a:bodyPr/>
          <a:lstStyle/>
          <a:p>
            <a:pPr algn="just" eaLnBrk="1" hangingPunct="1"/>
            <a:r>
              <a:rPr lang="ru-RU" altLang="en-US" sz="1800" dirty="0"/>
              <a:t>При движении материальной точки её координаты с течением времени изменяются.</a:t>
            </a:r>
          </a:p>
          <a:p>
            <a:pPr algn="just" eaLnBrk="1" hangingPunct="1"/>
            <a:r>
              <a:rPr lang="ru-RU" altLang="en-US" sz="1800" dirty="0"/>
              <a:t>В общем случае её движение определяется скалярными (параметрическими) уравнениями</a:t>
            </a:r>
            <a:r>
              <a:rPr lang="en-US" altLang="en-US" sz="1800" dirty="0"/>
              <a:t>:</a:t>
            </a:r>
            <a:endParaRPr lang="ru-RU" altLang="en-US" sz="1800" dirty="0"/>
          </a:p>
          <a:p>
            <a:endParaRPr lang="ru-RU" dirty="0"/>
          </a:p>
        </p:txBody>
      </p:sp>
      <p:sp>
        <p:nvSpPr>
          <p:cNvPr id="12" name="Текст 11">
            <a:extLst>
              <a:ext uri="{FF2B5EF4-FFF2-40B4-BE49-F238E27FC236}">
                <a16:creationId xmlns="" xmlns:a16="http://schemas.microsoft.com/office/drawing/2014/main" id="{5462D9E6-7695-A93E-D7AB-B93901A698CA}"/>
              </a:ext>
            </a:extLst>
          </p:cNvPr>
          <p:cNvSpPr>
            <a:spLocks noGrp="1"/>
          </p:cNvSpPr>
          <p:nvPr>
            <p:ph type="body" sz="quarter" idx="19"/>
          </p:nvPr>
        </p:nvSpPr>
        <p:spPr/>
        <p:txBody>
          <a:bodyPr/>
          <a:lstStyle/>
          <a:p>
            <a:r>
              <a:rPr lang="ru-RU" dirty="0"/>
              <a:t>Кинематика</a:t>
            </a:r>
          </a:p>
        </p:txBody>
      </p:sp>
      <p:graphicFrame>
        <p:nvGraphicFramePr>
          <p:cNvPr id="3" name="Object 2">
            <a:extLst>
              <a:ext uri="{FF2B5EF4-FFF2-40B4-BE49-F238E27FC236}">
                <a16:creationId xmlns="" xmlns:a16="http://schemas.microsoft.com/office/drawing/2014/main" id="{DFB68D03-B334-488E-901F-6A4FCD2124E5}"/>
              </a:ext>
            </a:extLst>
          </p:cNvPr>
          <p:cNvGraphicFramePr>
            <a:graphicFrameLocks noChangeAspect="1"/>
          </p:cNvGraphicFramePr>
          <p:nvPr>
            <p:extLst>
              <p:ext uri="{D42A27DB-BD31-4B8C-83A1-F6EECF244321}">
                <p14:modId xmlns:p14="http://schemas.microsoft.com/office/powerpoint/2010/main" val="1195081900"/>
              </p:ext>
            </p:extLst>
          </p:nvPr>
        </p:nvGraphicFramePr>
        <p:xfrm>
          <a:off x="1929626" y="5436233"/>
          <a:ext cx="4051300" cy="342900"/>
        </p:xfrm>
        <a:graphic>
          <a:graphicData uri="http://schemas.openxmlformats.org/presentationml/2006/ole">
            <mc:AlternateContent xmlns:mc="http://schemas.openxmlformats.org/markup-compatibility/2006">
              <mc:Choice xmlns:v="urn:schemas-microsoft-com:vml" Requires="v">
                <p:oleObj spid="_x0000_s2107" name="Equation" r:id="rId4" imgW="4051080" imgH="342720" progId="Equation.DSMT4">
                  <p:embed/>
                </p:oleObj>
              </mc:Choice>
              <mc:Fallback>
                <p:oleObj name="Equation" r:id="rId4" imgW="4051080" imgH="342720" progId="Equation.DSMT4">
                  <p:embed/>
                  <p:pic>
                    <p:nvPicPr>
                      <p:cNvPr id="0" name=""/>
                      <p:cNvPicPr/>
                      <p:nvPr/>
                    </p:nvPicPr>
                    <p:blipFill>
                      <a:blip r:embed="rId5"/>
                      <a:stretch>
                        <a:fillRect/>
                      </a:stretch>
                    </p:blipFill>
                    <p:spPr>
                      <a:xfrm>
                        <a:off x="1929626" y="5436233"/>
                        <a:ext cx="4051300" cy="342900"/>
                      </a:xfrm>
                      <a:prstGeom prst="rect">
                        <a:avLst/>
                      </a:prstGeom>
                    </p:spPr>
                  </p:pic>
                </p:oleObj>
              </mc:Fallback>
            </mc:AlternateContent>
          </a:graphicData>
        </a:graphic>
      </p:graphicFrame>
      <p:pic>
        <p:nvPicPr>
          <p:cNvPr id="6" name="Picture 5">
            <a:extLst>
              <a:ext uri="{FF2B5EF4-FFF2-40B4-BE49-F238E27FC236}">
                <a16:creationId xmlns="" xmlns:a16="http://schemas.microsoft.com/office/drawing/2014/main" id="{CA06ACD7-C3EE-4316-A8B5-18DDC02A7862}"/>
              </a:ext>
            </a:extLst>
          </p:cNvPr>
          <p:cNvPicPr>
            <a:picLocks noChangeAspect="1"/>
          </p:cNvPicPr>
          <p:nvPr/>
        </p:nvPicPr>
        <p:blipFill>
          <a:blip r:embed="rId6">
            <a:extLst>
              <a:ext uri="{BEBA8EAE-BF5A-486C-A8C5-ECC9F3942E4B}">
                <a14:imgProps xmlns:a14="http://schemas.microsoft.com/office/drawing/2010/main">
                  <a14:imgLayer r:embed="rId7">
                    <a14:imgEffect>
                      <a14:saturation sat="66000"/>
                    </a14:imgEffect>
                  </a14:imgLayer>
                </a14:imgProps>
              </a:ext>
            </a:extLst>
          </a:blip>
          <a:stretch>
            <a:fillRect/>
          </a:stretch>
        </p:blipFill>
        <p:spPr>
          <a:xfrm>
            <a:off x="8250564" y="3881626"/>
            <a:ext cx="2678967" cy="2404201"/>
          </a:xfrm>
          <a:prstGeom prst="rect">
            <a:avLst/>
          </a:prstGeom>
        </p:spPr>
      </p:pic>
    </p:spTree>
    <p:extLst>
      <p:ext uri="{BB962C8B-B14F-4D97-AF65-F5344CB8AC3E}">
        <p14:creationId xmlns:p14="http://schemas.microsoft.com/office/powerpoint/2010/main" val="3804544468"/>
      </p:ext>
    </p:extLst>
  </p:cSld>
  <p:clrMapOvr>
    <a:masterClrMapping/>
  </p:clrMapOvr>
</p:sld>
</file>

<file path=ppt/theme/theme1.xml><?xml version="1.0" encoding="utf-8"?>
<a:theme xmlns:a="http://schemas.openxmlformats.org/drawingml/2006/main" name="Тема Office">
  <a:themeElements>
    <a:clrScheme name="МТУСИ">
      <a:dk1>
        <a:srgbClr val="352379"/>
      </a:dk1>
      <a:lt1>
        <a:srgbClr val="FFFFFF"/>
      </a:lt1>
      <a:dk2>
        <a:srgbClr val="352379"/>
      </a:dk2>
      <a:lt2>
        <a:srgbClr val="FFFFFF"/>
      </a:lt2>
      <a:accent1>
        <a:srgbClr val="352379"/>
      </a:accent1>
      <a:accent2>
        <a:srgbClr val="C7ADEB"/>
      </a:accent2>
      <a:accent3>
        <a:srgbClr val="532494"/>
      </a:accent3>
      <a:accent4>
        <a:srgbClr val="E3D6F5"/>
      </a:accent4>
      <a:accent5>
        <a:srgbClr val="8C64D8"/>
      </a:accent5>
      <a:accent6>
        <a:srgbClr val="000000"/>
      </a:accent6>
      <a:hlink>
        <a:srgbClr val="8C64D8"/>
      </a:hlink>
      <a:folHlink>
        <a:srgbClr val="352379"/>
      </a:folHlink>
    </a:clrScheme>
    <a:fontScheme name="МТУСИ">
      <a:majorFont>
        <a:latin typeface="Montserrat SemiBold"/>
        <a:ea typeface=""/>
        <a:cs typeface=""/>
      </a:majorFont>
      <a:minorFont>
        <a:latin typeface="Montserrat"/>
        <a:ea typeface=""/>
        <a:cs typeface=""/>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a:noAutofit/>
      </a:bodyPr>
      <a:lstStyle>
        <a:defPPr algn="l">
          <a:defRPr dirty="0">
            <a:latin typeface="Montserrat SemiBold" panose="00000700000000000000" pitchFamily="2" charset="-52"/>
          </a:defRPr>
        </a:defPPr>
      </a:lstStyle>
    </a:txDef>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19862</TotalTime>
  <Words>1510</Words>
  <Application>Microsoft Office PowerPoint</Application>
  <PresentationFormat>Произвольный</PresentationFormat>
  <Paragraphs>243</Paragraphs>
  <Slides>30</Slides>
  <Notes>0</Notes>
  <HiddenSlides>0</HiddenSlides>
  <MMClips>0</MMClips>
  <ScaleCrop>false</ScaleCrop>
  <HeadingPairs>
    <vt:vector size="8" baseType="variant">
      <vt:variant>
        <vt:lpstr>Использованные шрифты</vt:lpstr>
      </vt:variant>
      <vt:variant>
        <vt:i4>7</vt:i4>
      </vt:variant>
      <vt:variant>
        <vt:lpstr>Тема</vt:lpstr>
      </vt:variant>
      <vt:variant>
        <vt:i4>1</vt:i4>
      </vt:variant>
      <vt:variant>
        <vt:lpstr>Внедренные серверы OLE</vt:lpstr>
      </vt:variant>
      <vt:variant>
        <vt:i4>2</vt:i4>
      </vt:variant>
      <vt:variant>
        <vt:lpstr>Заголовки слайдов</vt:lpstr>
      </vt:variant>
      <vt:variant>
        <vt:i4>30</vt:i4>
      </vt:variant>
    </vt:vector>
  </HeadingPairs>
  <TitlesOfParts>
    <vt:vector size="40" baseType="lpstr">
      <vt:lpstr>Arial</vt:lpstr>
      <vt:lpstr>Montserrat</vt:lpstr>
      <vt:lpstr>Symbol</vt:lpstr>
      <vt:lpstr>Montserrat SemiBold</vt:lpstr>
      <vt:lpstr>Calibri</vt:lpstr>
      <vt:lpstr>Times New Roman</vt:lpstr>
      <vt:lpstr>Cambria Math</vt:lpstr>
      <vt:lpstr>Тема Office</vt:lpstr>
      <vt:lpstr>Equation</vt:lpstr>
      <vt:lpstr>MathType 6.0 Equation</vt:lpstr>
      <vt:lpstr>1. Введение. Физика как наука о природе</vt:lpstr>
      <vt:lpstr>Понятие физики</vt:lpstr>
      <vt:lpstr>2. Механика Кинематика </vt:lpstr>
      <vt:lpstr>Понятие механики, основные модели.</vt:lpstr>
      <vt:lpstr>Презентация PowerPoint</vt:lpstr>
      <vt:lpstr>Презентация PowerPoint</vt:lpstr>
      <vt:lpstr>Презентация PowerPoint</vt:lpstr>
      <vt:lpstr>Основные понятия кинематики</vt:lpstr>
      <vt:lpstr>Системы координат</vt:lpstr>
      <vt:lpstr>Уравнения движения</vt:lpstr>
      <vt:lpstr>Презентация PowerPoint</vt:lpstr>
      <vt:lpstr>Презентация PowerPoint</vt:lpstr>
      <vt:lpstr>Кинематика материальной точки.  Путь и перемещение </vt:lpstr>
      <vt:lpstr>Презентация PowerPoint</vt:lpstr>
      <vt:lpstr>Презентация PowerPoint</vt:lpstr>
      <vt:lpstr>Скорость</vt:lpstr>
      <vt:lpstr>Мгновенная скорость</vt:lpstr>
      <vt:lpstr>Путь </vt:lpstr>
      <vt:lpstr>Путь </vt:lpstr>
      <vt:lpstr>Геометрическая интерпретация</vt:lpstr>
      <vt:lpstr>Ускорение</vt:lpstr>
      <vt:lpstr>Презентация PowerPoint</vt:lpstr>
      <vt:lpstr>Вывод уравнения для нормальной компоненты</vt:lpstr>
      <vt:lpstr>Обратная задача кинематики</vt:lpstr>
      <vt:lpstr>Кинематика твердого тела</vt:lpstr>
      <vt:lpstr>Вращательное движение вокруг оси</vt:lpstr>
      <vt:lpstr>Угловая скорость</vt:lpstr>
      <vt:lpstr>Угловое ускорение</vt:lpstr>
      <vt:lpstr>Связь линейных и угловых характеристик</vt:lpstr>
      <vt:lpstr>Формулы для описания вращательного движения</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user [v4]</dc:creator>
  <cp:lastModifiedBy>Антон</cp:lastModifiedBy>
  <cp:revision>103</cp:revision>
  <dcterms:created xsi:type="dcterms:W3CDTF">2023-04-19T21:39:12Z</dcterms:created>
  <dcterms:modified xsi:type="dcterms:W3CDTF">2024-03-11T11:29:50Z</dcterms:modified>
</cp:coreProperties>
</file>